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8CAB37-1E88-4708-A532-D75EB2177FB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descr="PowerPoint logo">
            <a:extLst>
              <a:ext uri="{FF2B5EF4-FFF2-40B4-BE49-F238E27FC236}">
                <a16:creationId xmlns:a16="http://schemas.microsoft.com/office/drawing/2014/main" id="{A11B18B3-9881-4CAC-89A9-F3B8175309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invGray">
          <a:xfrm>
            <a:off x="9487709" y="5573935"/>
            <a:ext cx="2043316" cy="679645"/>
          </a:xfrm>
          <a:prstGeom prst="rect">
            <a:avLst/>
          </a:prstGeom>
        </p:spPr>
      </p:pic>
      <p:cxnSp>
        <p:nvCxnSpPr>
          <p:cNvPr id="9" name="Straight Connector 8">
            <a:extLst>
              <a:ext uri="{FF2B5EF4-FFF2-40B4-BE49-F238E27FC236}">
                <a16:creationId xmlns:a16="http://schemas.microsoft.com/office/drawing/2014/main" id="{66961839-10F7-4B26-97D8-3B09045F4074}"/>
              </a:ext>
              <a:ext uri="{C183D7F6-B498-43B3-948B-1728B52AA6E4}">
                <adec:decorative xmlns:adec="http://schemas.microsoft.com/office/drawing/2017/decorative" val="1"/>
              </a:ext>
            </a:extLst>
          </p:cNvPr>
          <p:cNvCxnSpPr>
            <a:cxnSpLocks/>
          </p:cNvCxnSpPr>
          <p:nvPr userDrawn="1"/>
        </p:nvCxnSpPr>
        <p:spPr>
          <a:xfrm>
            <a:off x="556427" y="4486359"/>
            <a:ext cx="830317"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2897E7F-9714-44E5-993E-DBF4230C6963}"/>
              </a:ext>
            </a:extLst>
          </p:cNvPr>
          <p:cNvSpPr>
            <a:spLocks noGrp="1"/>
          </p:cNvSpPr>
          <p:nvPr>
            <p:ph type="ctrTitle"/>
          </p:nvPr>
        </p:nvSpPr>
        <p:spPr>
          <a:xfrm>
            <a:off x="442124" y="3083859"/>
            <a:ext cx="10974598" cy="1513164"/>
          </a:xfrm>
        </p:spPr>
        <p:txBody>
          <a:bodyPr vert="horz" lIns="91440" tIns="45720" rIns="91440" bIns="45720" rtlCol="0" anchor="ctr" anchorCtr="0">
            <a:normAutofit/>
          </a:bodyPr>
          <a:lstStyle>
            <a:lvl1pPr>
              <a:defRPr lang="en-US" sz="4400" b="0">
                <a:ea typeface="Segoe UI Black" panose="020B0A02040204020203" pitchFamily="34" charset="0"/>
                <a:cs typeface="Segoe UI Black" panose="020B0A02040204020203" pitchFamily="34" charset="0"/>
              </a:defRPr>
            </a:lvl1pPr>
          </a:lstStyle>
          <a:p>
            <a:pPr marL="0" lvl="0"/>
            <a:r>
              <a:rPr lang="en-US"/>
              <a:t>Click to edit Master title style</a:t>
            </a:r>
          </a:p>
        </p:txBody>
      </p:sp>
      <p:sp>
        <p:nvSpPr>
          <p:cNvPr id="3" name="Subtitle 2">
            <a:extLst>
              <a:ext uri="{FF2B5EF4-FFF2-40B4-BE49-F238E27FC236}">
                <a16:creationId xmlns:a16="http://schemas.microsoft.com/office/drawing/2014/main" id="{FC7F7019-E7BE-4EF2-AE25-147C9EB6E3AD}"/>
              </a:ext>
            </a:extLst>
          </p:cNvPr>
          <p:cNvSpPr>
            <a:spLocks noGrp="1"/>
          </p:cNvSpPr>
          <p:nvPr>
            <p:ph type="subTitle" idx="1"/>
          </p:nvPr>
        </p:nvSpPr>
        <p:spPr>
          <a:xfrm>
            <a:off x="556427" y="4746054"/>
            <a:ext cx="6579479" cy="1253469"/>
          </a:xfrm>
        </p:spPr>
        <p:txBody>
          <a:bodyPr vert="horz" lIns="91440" tIns="45720" rIns="91440" bIns="45720" rtlCol="0">
            <a:noAutofit/>
          </a:bodyPr>
          <a:lstStyle>
            <a:lvl1pPr marL="0" indent="0">
              <a:buNone/>
              <a:defRPr lang="en-US" sz="2200" b="1">
                <a:solidFill>
                  <a:schemeClr val="bg1"/>
                </a:solidFill>
              </a:defRPr>
            </a:lvl1pPr>
          </a:lstStyle>
          <a:p>
            <a:pPr marL="228600" lvl="0" indent="-228600">
              <a:lnSpc>
                <a:spcPct val="100000"/>
              </a:lnSpc>
              <a:spcAft>
                <a:spcPts val="1200"/>
              </a:spcAft>
            </a:pPr>
            <a:r>
              <a:rPr lang="en-US"/>
              <a:t>Click to edit Master subtitle style</a:t>
            </a:r>
            <a:endParaRPr lang="en-US" dirty="0"/>
          </a:p>
        </p:txBody>
      </p:sp>
    </p:spTree>
    <p:extLst>
      <p:ext uri="{BB962C8B-B14F-4D97-AF65-F5344CB8AC3E}">
        <p14:creationId xmlns:p14="http://schemas.microsoft.com/office/powerpoint/2010/main" val="2130395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CC314C-387C-4945-A19D-3B87791BA2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BC3BE1D-B9D6-4253-B297-6E1D1831D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456AE-EFB4-48B9-B590-443B6AC1480E}"/>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5" name="Footer Placeholder 4">
            <a:extLst>
              <a:ext uri="{FF2B5EF4-FFF2-40B4-BE49-F238E27FC236}">
                <a16:creationId xmlns:a16="http://schemas.microsoft.com/office/drawing/2014/main" id="{1727FEF9-F08B-4826-9DD0-63FA658A78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960E9F-2C2A-48BA-B6BF-563F870F4855}"/>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79867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8AEA5-CF5B-46EC-AFCD-A1666F7A54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A9433B-22CF-4853-8DBF-691E749AB2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1E0E8C-901D-425E-8AA7-D1BD6A0A01BB}"/>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5" name="Footer Placeholder 4">
            <a:extLst>
              <a:ext uri="{FF2B5EF4-FFF2-40B4-BE49-F238E27FC236}">
                <a16:creationId xmlns:a16="http://schemas.microsoft.com/office/drawing/2014/main" id="{543AFA12-E129-4E79-BFA1-62D435AD3A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0FACBF-8BF8-4D7A-9998-28CF5ED5D32B}"/>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2690262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0F17FC-DE49-4934-B430-4C90474614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6A32B5B-6A1B-4AEE-BE18-97E2FB027B54}"/>
              </a:ext>
            </a:extLst>
          </p:cNvPr>
          <p:cNvSpPr>
            <a:spLocks noGrp="1"/>
          </p:cNvSpPr>
          <p:nvPr>
            <p:ph type="title"/>
          </p:nvPr>
        </p:nvSpPr>
        <p:spPr>
          <a:xfrm>
            <a:off x="511008" y="528137"/>
            <a:ext cx="9274676" cy="1172326"/>
          </a:xfrm>
        </p:spPr>
        <p:txBody>
          <a:bodyPr vert="horz" lIns="91440" tIns="45720" rIns="91440" bIns="45720" rtlCol="0" anchor="ctr" anchorCtr="0">
            <a:normAutofit/>
          </a:bodyPr>
          <a:lstStyle>
            <a:lvl1pPr>
              <a:defRPr lang="en-US" sz="4400"/>
            </a:lvl1pPr>
          </a:lstStyle>
          <a:p>
            <a:pPr marL="0" lvl="0"/>
            <a:r>
              <a:rPr lang="en-US"/>
              <a:t>Click to edit Master title style</a:t>
            </a:r>
            <a:endParaRPr lang="en-US" dirty="0"/>
          </a:p>
        </p:txBody>
      </p:sp>
      <p:sp>
        <p:nvSpPr>
          <p:cNvPr id="3" name="Text Placeholder 2">
            <a:extLst>
              <a:ext uri="{FF2B5EF4-FFF2-40B4-BE49-F238E27FC236}">
                <a16:creationId xmlns:a16="http://schemas.microsoft.com/office/drawing/2014/main" id="{BE82F367-9A62-40CE-A7F4-639F03D2E1CE}"/>
              </a:ext>
            </a:extLst>
          </p:cNvPr>
          <p:cNvSpPr>
            <a:spLocks noGrp="1"/>
          </p:cNvSpPr>
          <p:nvPr>
            <p:ph type="body" idx="1"/>
          </p:nvPr>
        </p:nvSpPr>
        <p:spPr>
          <a:xfrm>
            <a:off x="511008" y="1717926"/>
            <a:ext cx="9274676" cy="510674"/>
          </a:xfrm>
        </p:spPr>
        <p:txBody>
          <a:bodyPr/>
          <a:lstStyle>
            <a:lvl1pPr marL="0" indent="0">
              <a:buNone/>
              <a:defRPr sz="2400">
                <a:solidFill>
                  <a:schemeClr val="bg1">
                    <a:lumMod val="8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390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8">
            <a:extLst>
              <a:ext uri="{FF2B5EF4-FFF2-40B4-BE49-F238E27FC236}">
                <a16:creationId xmlns:a16="http://schemas.microsoft.com/office/drawing/2014/main" id="{F9A8B0E0-E07A-49F7-B25F-4B478FADB3A8}"/>
              </a:ext>
            </a:extLst>
          </p:cNvPr>
          <p:cNvSpPr>
            <a:spLocks noGrp="1"/>
          </p:cNvSpPr>
          <p:nvPr>
            <p:ph sz="quarter" idx="14"/>
          </p:nvPr>
        </p:nvSpPr>
        <p:spPr>
          <a:xfrm>
            <a:off x="6221186" y="2122488"/>
            <a:ext cx="5132614" cy="4083050"/>
          </a:xfrm>
        </p:spPr>
        <p:txBody>
          <a:bodyPr>
            <a:noAutofit/>
          </a:bodyPr>
          <a:lstStyle>
            <a:lvl1pPr marL="0" indent="0">
              <a:buFont typeface="Segoe UI" panose="020B0502040204020203" pitchFamily="34" charset="0"/>
              <a:buChar char=" "/>
              <a:defRPr sz="1800" b="1">
                <a:solidFill>
                  <a:schemeClr val="accent1"/>
                </a:solidFill>
              </a:defRPr>
            </a:lvl1pPr>
            <a:lvl2pPr marL="65088" indent="-65088">
              <a:lnSpc>
                <a:spcPct val="150000"/>
              </a:lnSpc>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84920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6CBBF-B898-4624-B87C-C9C27F49D9EE}"/>
              </a:ext>
            </a:extLst>
          </p:cNvPr>
          <p:cNvSpPr>
            <a:spLocks noGrp="1"/>
          </p:cNvSpPr>
          <p:nvPr>
            <p:ph type="title"/>
          </p:nvPr>
        </p:nvSpPr>
        <p:spPr/>
        <p:txBody>
          <a:bodyPr/>
          <a:lstStyle/>
          <a:p>
            <a:r>
              <a:rPr lang="en-US"/>
              <a:t>Click to edit Master title style</a:t>
            </a:r>
          </a:p>
        </p:txBody>
      </p:sp>
      <p:sp>
        <p:nvSpPr>
          <p:cNvPr id="5" name="Date Placeholder 4">
            <a:extLst>
              <a:ext uri="{FF2B5EF4-FFF2-40B4-BE49-F238E27FC236}">
                <a16:creationId xmlns:a16="http://schemas.microsoft.com/office/drawing/2014/main" id="{5CA9F520-0160-42BB-B5EB-28655875459A}"/>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6" name="Footer Placeholder 5">
            <a:extLst>
              <a:ext uri="{FF2B5EF4-FFF2-40B4-BE49-F238E27FC236}">
                <a16:creationId xmlns:a16="http://schemas.microsoft.com/office/drawing/2014/main" id="{701A3B6F-84CB-4C28-9DCE-EAEAE48962F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C62515-3D0D-4553-8E2C-85E88BDCD5ED}"/>
              </a:ext>
            </a:extLst>
          </p:cNvPr>
          <p:cNvSpPr>
            <a:spLocks noGrp="1"/>
          </p:cNvSpPr>
          <p:nvPr>
            <p:ph type="sldNum" sz="quarter" idx="12"/>
          </p:nvPr>
        </p:nvSpPr>
        <p:spPr/>
        <p:txBody>
          <a:bodyPr/>
          <a:lstStyle/>
          <a:p>
            <a:fld id="{3342767F-C36F-43F3-A3EC-D3C6B44B9C04}" type="slidenum">
              <a:rPr lang="en-US" smtClean="0"/>
              <a:t>‹#›</a:t>
            </a:fld>
            <a:endParaRPr lang="en-US" dirty="0"/>
          </a:p>
        </p:txBody>
      </p:sp>
      <p:sp>
        <p:nvSpPr>
          <p:cNvPr id="9" name="Content Placeholder 8">
            <a:extLst>
              <a:ext uri="{FF2B5EF4-FFF2-40B4-BE49-F238E27FC236}">
                <a16:creationId xmlns:a16="http://schemas.microsoft.com/office/drawing/2014/main" id="{41AE5E0F-98A9-4F28-ADEB-A5575BAFF895}"/>
              </a:ext>
            </a:extLst>
          </p:cNvPr>
          <p:cNvSpPr>
            <a:spLocks noGrp="1"/>
          </p:cNvSpPr>
          <p:nvPr>
            <p:ph sz="quarter" idx="13"/>
          </p:nvPr>
        </p:nvSpPr>
        <p:spPr>
          <a:xfrm>
            <a:off x="838200"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a:extLst>
              <a:ext uri="{FF2B5EF4-FFF2-40B4-BE49-F238E27FC236}">
                <a16:creationId xmlns:a16="http://schemas.microsoft.com/office/drawing/2014/main" id="{8C66BE67-91A6-49CD-A166-4EFD27D36C0D}"/>
              </a:ext>
            </a:extLst>
          </p:cNvPr>
          <p:cNvSpPr>
            <a:spLocks noGrp="1"/>
          </p:cNvSpPr>
          <p:nvPr>
            <p:ph sz="quarter" idx="14"/>
          </p:nvPr>
        </p:nvSpPr>
        <p:spPr>
          <a:xfrm>
            <a:off x="437066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a:extLst>
              <a:ext uri="{FF2B5EF4-FFF2-40B4-BE49-F238E27FC236}">
                <a16:creationId xmlns:a16="http://schemas.microsoft.com/office/drawing/2014/main" id="{9A73E789-A47B-493F-BD60-32422000C6B6}"/>
              </a:ext>
            </a:extLst>
          </p:cNvPr>
          <p:cNvSpPr>
            <a:spLocks noGrp="1"/>
          </p:cNvSpPr>
          <p:nvPr>
            <p:ph sz="quarter" idx="15"/>
          </p:nvPr>
        </p:nvSpPr>
        <p:spPr>
          <a:xfrm>
            <a:off x="7903139" y="2122488"/>
            <a:ext cx="3450661" cy="4083050"/>
          </a:xfrm>
        </p:spPr>
        <p:txBody>
          <a:bodyPr anchor="ctr">
            <a:noAutofit/>
          </a:bodyPr>
          <a:lstStyle>
            <a:lvl1pPr marL="0" indent="0" algn="ctr">
              <a:buFont typeface="Segoe UI" panose="020B0502040204020203" pitchFamily="34" charset="0"/>
              <a:buChar char=" "/>
              <a:defRPr sz="1800" b="1">
                <a:solidFill>
                  <a:schemeClr val="accent1"/>
                </a:solidFill>
              </a:defRPr>
            </a:lvl1pPr>
            <a:lvl2pPr marL="65088" indent="-65088">
              <a:spcBef>
                <a:spcPts val="1800"/>
              </a:spcBef>
              <a:spcAft>
                <a:spcPts val="600"/>
              </a:spcAft>
              <a:buFont typeface="Segoe UI" panose="020B0502040204020203" pitchFamily="34" charset="0"/>
              <a:buChar char=" "/>
              <a:defRPr sz="1600"/>
            </a:lvl2pPr>
            <a:lvl3pPr marL="571500" indent="-228600">
              <a:buClr>
                <a:schemeClr val="accent1"/>
              </a:buClr>
              <a:buFont typeface="Wingdings" panose="05000000000000000000" pitchFamily="2" charset="2"/>
              <a:buChar char="§"/>
              <a:defRPr sz="1400"/>
            </a:lvl3pPr>
            <a:lvl4pPr marL="1093788" indent="-228600">
              <a:defRPr sz="1200"/>
            </a:lvl4pPr>
            <a:lvl5pPr marL="1093788" indent="-228600">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4" name="Straight Connector 3">
            <a:extLst>
              <a:ext uri="{FF2B5EF4-FFF2-40B4-BE49-F238E27FC236}">
                <a16:creationId xmlns:a16="http://schemas.microsoft.com/office/drawing/2014/main" id="{BFC78D6D-D6FA-4ABF-8565-3BFF1B362A45}"/>
              </a:ext>
            </a:extLst>
          </p:cNvPr>
          <p:cNvCxnSpPr/>
          <p:nvPr userDrawn="1"/>
        </p:nvCxnSpPr>
        <p:spPr>
          <a:xfrm>
            <a:off x="4335277"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B95B52-D4CC-44EE-9F94-F106A8238740}"/>
              </a:ext>
            </a:extLst>
          </p:cNvPr>
          <p:cNvCxnSpPr/>
          <p:nvPr userDrawn="1"/>
        </p:nvCxnSpPr>
        <p:spPr>
          <a:xfrm>
            <a:off x="7866780" y="2122488"/>
            <a:ext cx="0" cy="408305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885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D1ED74-0D66-49A5-B190-A7DE0E67A6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18" name="Oval 17">
            <a:extLst>
              <a:ext uri="{FF2B5EF4-FFF2-40B4-BE49-F238E27FC236}">
                <a16:creationId xmlns:a16="http://schemas.microsoft.com/office/drawing/2014/main" id="{0B519A99-FF44-472F-B22E-5F86CEAB9C59}"/>
              </a:ext>
            </a:extLst>
          </p:cNvPr>
          <p:cNvSpPr/>
          <p:nvPr userDrawn="1"/>
        </p:nvSpPr>
        <p:spPr>
          <a:xfrm>
            <a:off x="4693237"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49EC5AF5-F2E8-491C-BA10-ABF9E30E73D8}"/>
              </a:ext>
            </a:extLst>
          </p:cNvPr>
          <p:cNvSpPr/>
          <p:nvPr userDrawn="1"/>
        </p:nvSpPr>
        <p:spPr>
          <a:xfrm>
            <a:off x="8513368" y="1847294"/>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31915790-803C-4DD9-87FC-7880EE0EAC52}"/>
              </a:ext>
            </a:extLst>
          </p:cNvPr>
          <p:cNvSpPr/>
          <p:nvPr userDrawn="1"/>
        </p:nvSpPr>
        <p:spPr>
          <a:xfrm>
            <a:off x="910053" y="1892626"/>
            <a:ext cx="2670292" cy="2670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5DE42C05-3195-4529-840F-8A6EADA6AAD9}"/>
              </a:ext>
            </a:extLst>
          </p:cNvPr>
          <p:cNvSpPr>
            <a:spLocks noGrp="1"/>
          </p:cNvSpPr>
          <p:nvPr>
            <p:ph sz="half" idx="2"/>
          </p:nvPr>
        </p:nvSpPr>
        <p:spPr>
          <a:xfrm>
            <a:off x="702129"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1" name="Rectangle 20">
            <a:extLst>
              <a:ext uri="{FF2B5EF4-FFF2-40B4-BE49-F238E27FC236}">
                <a16:creationId xmlns:a16="http://schemas.microsoft.com/office/drawing/2014/main" id="{8831B9BD-554C-40FA-8C90-F818F61C4557}"/>
              </a:ext>
            </a:extLst>
          </p:cNvPr>
          <p:cNvSpPr/>
          <p:nvPr userDrawn="1"/>
        </p:nvSpPr>
        <p:spPr>
          <a:xfrm>
            <a:off x="8892073"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ectangle 21">
            <a:extLst>
              <a:ext uri="{FF2B5EF4-FFF2-40B4-BE49-F238E27FC236}">
                <a16:creationId xmlns:a16="http://schemas.microsoft.com/office/drawing/2014/main" id="{1ED3FE72-F542-4BD9-81A4-FB9FDE700A2A}"/>
              </a:ext>
            </a:extLst>
          </p:cNvPr>
          <p:cNvSpPr/>
          <p:nvPr userDrawn="1"/>
        </p:nvSpPr>
        <p:spPr>
          <a:xfrm>
            <a:off x="5071942"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ectangle 22">
            <a:extLst>
              <a:ext uri="{FF2B5EF4-FFF2-40B4-BE49-F238E27FC236}">
                <a16:creationId xmlns:a16="http://schemas.microsoft.com/office/drawing/2014/main" id="{AF9C24C6-88D8-4D3F-AFDC-A6C9E2922736}"/>
              </a:ext>
            </a:extLst>
          </p:cNvPr>
          <p:cNvSpPr/>
          <p:nvPr userDrawn="1"/>
        </p:nvSpPr>
        <p:spPr>
          <a:xfrm>
            <a:off x="1288758" y="4282411"/>
            <a:ext cx="1912883" cy="4099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Text Placeholder 2">
            <a:extLst>
              <a:ext uri="{FF2B5EF4-FFF2-40B4-BE49-F238E27FC236}">
                <a16:creationId xmlns:a16="http://schemas.microsoft.com/office/drawing/2014/main" id="{A499F6D5-2ED8-4FD9-B5B2-9093B4C101F0}"/>
              </a:ext>
            </a:extLst>
          </p:cNvPr>
          <p:cNvSpPr>
            <a:spLocks noGrp="1"/>
          </p:cNvSpPr>
          <p:nvPr>
            <p:ph type="body" idx="1"/>
          </p:nvPr>
        </p:nvSpPr>
        <p:spPr>
          <a:xfrm>
            <a:off x="1287386" y="4298200"/>
            <a:ext cx="1877308"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5" name="Text Placeholder 4">
            <a:extLst>
              <a:ext uri="{FF2B5EF4-FFF2-40B4-BE49-F238E27FC236}">
                <a16:creationId xmlns:a16="http://schemas.microsoft.com/office/drawing/2014/main" id="{D3BA39E9-D45A-443C-A58B-17D0B5D5CF9E}"/>
              </a:ext>
            </a:extLst>
          </p:cNvPr>
          <p:cNvSpPr>
            <a:spLocks noGrp="1"/>
          </p:cNvSpPr>
          <p:nvPr>
            <p:ph type="body" sz="quarter" idx="3"/>
          </p:nvPr>
        </p:nvSpPr>
        <p:spPr>
          <a:xfrm>
            <a:off x="5071942" y="4298200"/>
            <a:ext cx="1912883" cy="358025"/>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15" name="Text Placeholder 4">
            <a:extLst>
              <a:ext uri="{FF2B5EF4-FFF2-40B4-BE49-F238E27FC236}">
                <a16:creationId xmlns:a16="http://schemas.microsoft.com/office/drawing/2014/main" id="{D42B0D44-387D-4C24-B5F0-F47FD12154F4}"/>
              </a:ext>
            </a:extLst>
          </p:cNvPr>
          <p:cNvSpPr>
            <a:spLocks noGrp="1"/>
          </p:cNvSpPr>
          <p:nvPr>
            <p:ph type="body" sz="quarter" idx="11"/>
          </p:nvPr>
        </p:nvSpPr>
        <p:spPr>
          <a:xfrm>
            <a:off x="8892073" y="4264288"/>
            <a:ext cx="1912883" cy="422012"/>
          </a:xfrm>
          <a:grpFill/>
        </p:spPr>
        <p:txBody>
          <a:bodyPr lIns="0" tIns="0" rIns="0" bIns="0" anchor="ctr">
            <a:noAutofit/>
          </a:bodyPr>
          <a:lstStyle>
            <a:lvl1pPr marL="0" indent="0" algn="ctr">
              <a:buNone/>
              <a:defRPr lang="en-US" sz="1800" b="1" cap="none" spc="0" smtClean="0">
                <a:ln>
                  <a:noFill/>
                </a:ln>
                <a:solidFill>
                  <a:schemeClr val="bg1"/>
                </a:solidFill>
                <a:effectLst/>
              </a:defRPr>
            </a:lvl1pPr>
          </a:lstStyle>
          <a:p>
            <a:pPr marL="228600" lvl="0" indent="-228600" algn="ctr">
              <a:lnSpc>
                <a:spcPct val="100000"/>
              </a:lnSpc>
              <a:spcAft>
                <a:spcPts val="1200"/>
              </a:spcAft>
            </a:pPr>
            <a:r>
              <a:rPr lang="en-US"/>
              <a:t>Click to edit Master text styles</a:t>
            </a:r>
          </a:p>
        </p:txBody>
      </p:sp>
      <p:sp>
        <p:nvSpPr>
          <p:cNvPr id="24" name="Content Placeholder 3">
            <a:extLst>
              <a:ext uri="{FF2B5EF4-FFF2-40B4-BE49-F238E27FC236}">
                <a16:creationId xmlns:a16="http://schemas.microsoft.com/office/drawing/2014/main" id="{9F3ACD07-A1A8-4C77-9A5E-A152399BF1AC}"/>
              </a:ext>
            </a:extLst>
          </p:cNvPr>
          <p:cNvSpPr>
            <a:spLocks noGrp="1"/>
          </p:cNvSpPr>
          <p:nvPr>
            <p:ph sz="half" idx="12"/>
          </p:nvPr>
        </p:nvSpPr>
        <p:spPr>
          <a:xfrm>
            <a:off x="4509826"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5" name="Content Placeholder 3">
            <a:extLst>
              <a:ext uri="{FF2B5EF4-FFF2-40B4-BE49-F238E27FC236}">
                <a16:creationId xmlns:a16="http://schemas.microsoft.com/office/drawing/2014/main" id="{35A00728-0390-449B-A9C3-B2E70E7B87FD}"/>
              </a:ext>
            </a:extLst>
          </p:cNvPr>
          <p:cNvSpPr>
            <a:spLocks noGrp="1"/>
          </p:cNvSpPr>
          <p:nvPr>
            <p:ph sz="half" idx="13"/>
          </p:nvPr>
        </p:nvSpPr>
        <p:spPr>
          <a:xfrm>
            <a:off x="8329957" y="4764856"/>
            <a:ext cx="3037114" cy="1907586"/>
          </a:xfrm>
        </p:spPr>
        <p:txBody>
          <a:bodyPr>
            <a:normAutofit/>
          </a:bodyPr>
          <a:lstStyle>
            <a:lvl1pPr marL="65088" indent="-65088">
              <a:lnSpc>
                <a:spcPct val="100000"/>
              </a:lnSpc>
              <a:spcBef>
                <a:spcPts val="0"/>
              </a:spcBef>
              <a:buSzPct val="75000"/>
              <a:buFont typeface="Segoe UI" panose="020B0502040204020203" pitchFamily="34" charset="0"/>
              <a:buChar char=" "/>
              <a:defRPr sz="1800"/>
            </a:lvl1pPr>
            <a:lvl2pPr marL="519113" indent="-228600">
              <a:buClr>
                <a:schemeClr val="accent1"/>
              </a:buClr>
              <a:buFont typeface="Wingdings" panose="05000000000000000000" pitchFamily="2" charset="2"/>
              <a:buChar char="§"/>
              <a:defRPr sz="1600"/>
            </a:lvl2pPr>
            <a:lvl3pPr>
              <a:defRPr sz="1800"/>
            </a:lvl3pPr>
            <a:lvl4pPr>
              <a:defRPr sz="1600"/>
            </a:lvl4pPr>
            <a:lvl5pPr>
              <a:defRPr sz="1600"/>
            </a:lvl5pPr>
          </a:lstStyle>
          <a:p>
            <a:pPr lvl="0"/>
            <a:r>
              <a:rPr lang="en-US"/>
              <a:t>Click to edit Master text styles</a:t>
            </a:r>
          </a:p>
          <a:p>
            <a:pPr lvl="1"/>
            <a:r>
              <a:rPr lang="en-US"/>
              <a:t>Second level</a:t>
            </a:r>
          </a:p>
        </p:txBody>
      </p:sp>
      <p:sp>
        <p:nvSpPr>
          <p:cNvPr id="27" name="Title 26">
            <a:extLst>
              <a:ext uri="{FF2B5EF4-FFF2-40B4-BE49-F238E27FC236}">
                <a16:creationId xmlns:a16="http://schemas.microsoft.com/office/drawing/2014/main" id="{68A52873-F950-4E21-95F3-B294D0B91084}"/>
              </a:ext>
            </a:extLst>
          </p:cNvPr>
          <p:cNvSpPr>
            <a:spLocks noGrp="1"/>
          </p:cNvSpPr>
          <p:nvPr>
            <p:ph type="title"/>
          </p:nvPr>
        </p:nvSpPr>
        <p:spPr/>
        <p:txBody>
          <a:bodyPr/>
          <a:lstStyle/>
          <a:p>
            <a:r>
              <a:rPr lang="en-US"/>
              <a:t>Click to edit Master title style</a:t>
            </a:r>
          </a:p>
        </p:txBody>
      </p:sp>
      <p:sp>
        <p:nvSpPr>
          <p:cNvPr id="31" name="Picture Placeholder 30">
            <a:extLst>
              <a:ext uri="{FF2B5EF4-FFF2-40B4-BE49-F238E27FC236}">
                <a16:creationId xmlns:a16="http://schemas.microsoft.com/office/drawing/2014/main" id="{19C60224-04AE-4754-B02D-77F7807365BC}"/>
              </a:ext>
            </a:extLst>
          </p:cNvPr>
          <p:cNvSpPr>
            <a:spLocks noGrp="1"/>
          </p:cNvSpPr>
          <p:nvPr>
            <p:ph type="pic" sz="quarter" idx="14"/>
          </p:nvPr>
        </p:nvSpPr>
        <p:spPr>
          <a:xfrm>
            <a:off x="1287518" y="2106669"/>
            <a:ext cx="1912828" cy="1912826"/>
          </a:xfrm>
        </p:spPr>
        <p:txBody>
          <a:bodyPr/>
          <a:lstStyle/>
          <a:p>
            <a:r>
              <a:rPr lang="en-US"/>
              <a:t>Click icon to add picture</a:t>
            </a:r>
            <a:endParaRPr lang="en-US" dirty="0"/>
          </a:p>
        </p:txBody>
      </p:sp>
      <p:sp>
        <p:nvSpPr>
          <p:cNvPr id="32" name="Picture Placeholder 30">
            <a:extLst>
              <a:ext uri="{FF2B5EF4-FFF2-40B4-BE49-F238E27FC236}">
                <a16:creationId xmlns:a16="http://schemas.microsoft.com/office/drawing/2014/main" id="{0DB3A35F-50DF-4731-9C74-A6E9A24FBFB7}"/>
              </a:ext>
            </a:extLst>
          </p:cNvPr>
          <p:cNvSpPr>
            <a:spLocks noGrp="1"/>
          </p:cNvSpPr>
          <p:nvPr>
            <p:ph type="pic" sz="quarter" idx="15"/>
          </p:nvPr>
        </p:nvSpPr>
        <p:spPr>
          <a:xfrm>
            <a:off x="5071997" y="2106669"/>
            <a:ext cx="1912828" cy="1912826"/>
          </a:xfrm>
        </p:spPr>
        <p:txBody>
          <a:bodyPr/>
          <a:lstStyle/>
          <a:p>
            <a:r>
              <a:rPr lang="en-US"/>
              <a:t>Click icon to add picture</a:t>
            </a:r>
            <a:endParaRPr lang="en-US" dirty="0"/>
          </a:p>
        </p:txBody>
      </p:sp>
      <p:sp>
        <p:nvSpPr>
          <p:cNvPr id="33" name="Picture Placeholder 30">
            <a:extLst>
              <a:ext uri="{FF2B5EF4-FFF2-40B4-BE49-F238E27FC236}">
                <a16:creationId xmlns:a16="http://schemas.microsoft.com/office/drawing/2014/main" id="{90215D81-6F8E-4563-B187-421039C2AC22}"/>
              </a:ext>
            </a:extLst>
          </p:cNvPr>
          <p:cNvSpPr>
            <a:spLocks noGrp="1"/>
          </p:cNvSpPr>
          <p:nvPr>
            <p:ph type="pic" sz="quarter" idx="16"/>
          </p:nvPr>
        </p:nvSpPr>
        <p:spPr>
          <a:xfrm>
            <a:off x="8892128" y="2106669"/>
            <a:ext cx="1912828" cy="1912826"/>
          </a:xfrm>
        </p:spPr>
        <p:txBody>
          <a:bodyPr/>
          <a:lstStyle/>
          <a:p>
            <a:r>
              <a:rPr lang="en-US"/>
              <a:t>Click icon to add picture</a:t>
            </a:r>
            <a:endParaRPr lang="en-US" dirty="0"/>
          </a:p>
        </p:txBody>
      </p:sp>
      <p:sp>
        <p:nvSpPr>
          <p:cNvPr id="34" name="Rectangle 33">
            <a:extLst>
              <a:ext uri="{FF2B5EF4-FFF2-40B4-BE49-F238E27FC236}">
                <a16:creationId xmlns:a16="http://schemas.microsoft.com/office/drawing/2014/main" id="{860F1F5E-0F8E-4292-A2C4-57224605234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6764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45456-20FC-48A7-BE67-71488B45A63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DB51B5-1DF3-41CD-A957-E9A05361AFC4}"/>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4" name="Footer Placeholder 3">
            <a:extLst>
              <a:ext uri="{FF2B5EF4-FFF2-40B4-BE49-F238E27FC236}">
                <a16:creationId xmlns:a16="http://schemas.microsoft.com/office/drawing/2014/main" id="{1500CD5D-2F5B-4547-8B71-EF4448AB4F8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A621205-E349-470A-A959-45D60D2017B1}"/>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949997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B6D9F9-5A76-47FC-B76A-79DF99E98B59}"/>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3" name="Footer Placeholder 2">
            <a:extLst>
              <a:ext uri="{FF2B5EF4-FFF2-40B4-BE49-F238E27FC236}">
                <a16:creationId xmlns:a16="http://schemas.microsoft.com/office/drawing/2014/main" id="{DA946DF5-B260-48EA-A562-51A920C2B1D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5132BD4-E04A-4497-8494-72AA7909C446}"/>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372840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47EEF-0759-477E-AA5C-EB9060CEB8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3F86D4-5180-4D02-9937-52B7F61EF4E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B84DC1-0189-44BD-9FB8-DF70AE92417C}"/>
              </a:ext>
            </a:extLst>
          </p:cNvPr>
          <p:cNvSpPr>
            <a:spLocks noGrp="1"/>
          </p:cNvSpPr>
          <p:nvPr>
            <p:ph type="dt" sz="half" idx="10"/>
          </p:nvPr>
        </p:nvSpPr>
        <p:spPr/>
        <p:txBody>
          <a:bodyPr/>
          <a:lstStyle/>
          <a:p>
            <a:fld id="{9B237094-828F-4507-8763-329969F4092C}" type="datetimeFigureOut">
              <a:rPr lang="en-US" smtClean="0"/>
              <a:t>9/1/2020</a:t>
            </a:fld>
            <a:endParaRPr lang="en-US" dirty="0"/>
          </a:p>
        </p:txBody>
      </p:sp>
      <p:sp>
        <p:nvSpPr>
          <p:cNvPr id="5" name="Footer Placeholder 4">
            <a:extLst>
              <a:ext uri="{FF2B5EF4-FFF2-40B4-BE49-F238E27FC236}">
                <a16:creationId xmlns:a16="http://schemas.microsoft.com/office/drawing/2014/main" id="{FC24F59F-8F03-4A4D-8859-9298A260C6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3CA1F9-A38C-468E-ACB7-25764D97F87C}"/>
              </a:ext>
            </a:extLst>
          </p:cNvPr>
          <p:cNvSpPr>
            <a:spLocks noGrp="1"/>
          </p:cNvSpPr>
          <p:nvPr>
            <p:ph type="sldNum" sz="quarter" idx="12"/>
          </p:nvPr>
        </p:nvSpPr>
        <p:spPr/>
        <p:txBody>
          <a:bodyPr/>
          <a:lstStyle/>
          <a:p>
            <a:fld id="{3342767F-C36F-43F3-A3EC-D3C6B44B9C04}" type="slidenum">
              <a:rPr lang="en-US" smtClean="0"/>
              <a:t>‹#›</a:t>
            </a:fld>
            <a:endParaRPr lang="en-US" dirty="0"/>
          </a:p>
        </p:txBody>
      </p:sp>
    </p:spTree>
    <p:extLst>
      <p:ext uri="{BB962C8B-B14F-4D97-AF65-F5344CB8AC3E}">
        <p14:creationId xmlns:p14="http://schemas.microsoft.com/office/powerpoint/2010/main" val="122413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F4D1852-0B32-43A2-AF32-062E9EC37555}"/>
              </a:ext>
              <a:ext uri="{C183D7F6-B498-43B3-948B-1728B52AA6E4}">
                <adec:decorative xmlns:adec="http://schemas.microsoft.com/office/drawing/2017/decorative" val="1"/>
              </a:ext>
            </a:extLst>
          </p:cNvPr>
          <p:cNvGrpSpPr/>
          <p:nvPr userDrawn="1"/>
        </p:nvGrpSpPr>
        <p:grpSpPr>
          <a:xfrm>
            <a:off x="0" y="4547"/>
            <a:ext cx="12192000" cy="3316716"/>
            <a:chOff x="0" y="4547"/>
            <a:chExt cx="12192000" cy="3316716"/>
          </a:xfrm>
        </p:grpSpPr>
        <p:pic>
          <p:nvPicPr>
            <p:cNvPr id="8" name="Picture 7">
              <a:extLst>
                <a:ext uri="{FF2B5EF4-FFF2-40B4-BE49-F238E27FC236}">
                  <a16:creationId xmlns:a16="http://schemas.microsoft.com/office/drawing/2014/main" id="{1287464D-F58B-492E-A7E1-17EC8F31060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4547"/>
              <a:ext cx="12192000" cy="3167063"/>
            </a:xfrm>
            <a:prstGeom prst="rect">
              <a:avLst/>
            </a:prstGeom>
          </p:spPr>
        </p:pic>
        <p:sp>
          <p:nvSpPr>
            <p:cNvPr id="9" name="Rectangle 8">
              <a:extLst>
                <a:ext uri="{FF2B5EF4-FFF2-40B4-BE49-F238E27FC236}">
                  <a16:creationId xmlns:a16="http://schemas.microsoft.com/office/drawing/2014/main" id="{AD0FA97E-93E9-45A9-967A-DD905690C756}"/>
                </a:ext>
              </a:extLst>
            </p:cNvPr>
            <p:cNvSpPr/>
            <p:nvPr/>
          </p:nvSpPr>
          <p:spPr>
            <a:xfrm>
              <a:off x="0" y="1892300"/>
              <a:ext cx="12192000" cy="14289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 name="Picture 9">
            <a:extLst>
              <a:ext uri="{FF2B5EF4-FFF2-40B4-BE49-F238E27FC236}">
                <a16:creationId xmlns:a16="http://schemas.microsoft.com/office/drawing/2014/main" id="{71C049FA-04F3-4E83-A400-653730E5EA41}"/>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966200" y="1"/>
            <a:ext cx="3225800" cy="2799040"/>
          </a:xfrm>
          <a:prstGeom prst="rect">
            <a:avLst/>
          </a:prstGeom>
        </p:spPr>
      </p:pic>
      <p:sp>
        <p:nvSpPr>
          <p:cNvPr id="2" name="Title Placeholder 1">
            <a:extLst>
              <a:ext uri="{FF2B5EF4-FFF2-40B4-BE49-F238E27FC236}">
                <a16:creationId xmlns:a16="http://schemas.microsoft.com/office/drawing/2014/main" id="{A165AE06-C1A4-479D-961E-89F2BE937E6A}"/>
              </a:ext>
            </a:extLst>
          </p:cNvPr>
          <p:cNvSpPr>
            <a:spLocks noGrp="1"/>
          </p:cNvSpPr>
          <p:nvPr>
            <p:ph type="title"/>
          </p:nvPr>
        </p:nvSpPr>
        <p:spPr>
          <a:xfrm>
            <a:off x="458872" y="365125"/>
            <a:ext cx="10750550" cy="777875"/>
          </a:xfrm>
          <a:prstGeom prst="rect">
            <a:avLst/>
          </a:prstGeom>
        </p:spPr>
        <p:txBody>
          <a:bodyPr vert="horz" lIns="91440" tIns="45720" rIns="91440" bIns="45720" rtlCol="0" anchor="ctr">
            <a:normAutofit/>
          </a:bodyPr>
          <a:lstStyle/>
          <a:p>
            <a:pPr lvl="0"/>
            <a:r>
              <a:rPr lang="en-US"/>
              <a:t>Click to edit Master title style</a:t>
            </a:r>
            <a:endParaRPr lang="en-US" dirty="0"/>
          </a:p>
        </p:txBody>
      </p:sp>
      <p:sp>
        <p:nvSpPr>
          <p:cNvPr id="3" name="Text Placeholder 2">
            <a:extLst>
              <a:ext uri="{FF2B5EF4-FFF2-40B4-BE49-F238E27FC236}">
                <a16:creationId xmlns:a16="http://schemas.microsoft.com/office/drawing/2014/main" id="{101D420E-5AA3-46FF-924E-C64826528F95}"/>
              </a:ext>
            </a:extLst>
          </p:cNvPr>
          <p:cNvSpPr>
            <a:spLocks noGrp="1"/>
          </p:cNvSpPr>
          <p:nvPr>
            <p:ph type="body" idx="1"/>
          </p:nvPr>
        </p:nvSpPr>
        <p:spPr>
          <a:xfrm>
            <a:off x="838200" y="2051265"/>
            <a:ext cx="10515600" cy="412569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EAE446-2533-44B0-A61C-6E26403478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237094-828F-4507-8763-329969F4092C}" type="datetimeFigureOut">
              <a:rPr lang="en-US" smtClean="0"/>
              <a:t>9/1/2020</a:t>
            </a:fld>
            <a:endParaRPr lang="en-US" dirty="0"/>
          </a:p>
        </p:txBody>
      </p:sp>
      <p:sp>
        <p:nvSpPr>
          <p:cNvPr id="5" name="Footer Placeholder 4">
            <a:extLst>
              <a:ext uri="{FF2B5EF4-FFF2-40B4-BE49-F238E27FC236}">
                <a16:creationId xmlns:a16="http://schemas.microsoft.com/office/drawing/2014/main" id="{C845CCA6-6249-4EEF-8EB6-5880D7FD27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1594EE8A-DDD1-41D0-8553-81C0B037F4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2767F-C36F-43F3-A3EC-D3C6B44B9C04}" type="slidenum">
              <a:rPr lang="en-US" smtClean="0"/>
              <a:t>‹#›</a:t>
            </a:fld>
            <a:endParaRPr lang="en-US" dirty="0"/>
          </a:p>
        </p:txBody>
      </p:sp>
      <p:sp>
        <p:nvSpPr>
          <p:cNvPr id="13" name="Rectangle 12">
            <a:extLst>
              <a:ext uri="{FF2B5EF4-FFF2-40B4-BE49-F238E27FC236}">
                <a16:creationId xmlns:a16="http://schemas.microsoft.com/office/drawing/2014/main" id="{BD81BBC1-20E7-4568-BB16-09A7F298515E}"/>
              </a:ext>
            </a:extLst>
          </p:cNvPr>
          <p:cNvSpPr/>
          <p:nvPr userDrawn="1"/>
        </p:nvSpPr>
        <p:spPr>
          <a:xfrm>
            <a:off x="571460" y="1052623"/>
            <a:ext cx="563526" cy="619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34054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0" r:id="rId5"/>
    <p:sldLayoutId id="2147483653" r:id="rId6"/>
    <p:sldLayoutId id="2147483654" r:id="rId7"/>
    <p:sldLayoutId id="2147483655" r:id="rId8"/>
    <p:sldLayoutId id="2147483658" r:id="rId9"/>
    <p:sldLayoutId id="2147483659" r:id="rId10"/>
  </p:sldLayoutIdLst>
  <p:txStyles>
    <p:titleStyle>
      <a:lvl1pPr algn="l" defTabSz="914400" rtl="0" eaLnBrk="1" latinLnBrk="0" hangingPunct="1">
        <a:lnSpc>
          <a:spcPct val="90000"/>
        </a:lnSpc>
        <a:spcBef>
          <a:spcPct val="0"/>
        </a:spcBef>
        <a:buNone/>
        <a:defRPr lang="en-US" sz="3000" b="1" kern="1200" dirty="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2D3BA79-5C38-401E-92AB-910AEBEDFD14}"/>
              </a:ext>
            </a:extLst>
          </p:cNvPr>
          <p:cNvSpPr txBox="1"/>
          <p:nvPr/>
        </p:nvSpPr>
        <p:spPr>
          <a:xfrm>
            <a:off x="9987023" y="291553"/>
            <a:ext cx="1992085" cy="830997"/>
          </a:xfrm>
          <a:prstGeom prst="rect">
            <a:avLst/>
          </a:prstGeom>
          <a:noFill/>
        </p:spPr>
        <p:txBody>
          <a:bodyPr wrap="none" rtlCol="0">
            <a:spAutoFit/>
          </a:bodyPr>
          <a:lstStyle/>
          <a:p>
            <a:pPr algn="ctr"/>
            <a:r>
              <a:rPr lang="en-US" sz="2400" b="1" dirty="0">
                <a:solidFill>
                  <a:schemeClr val="accent3"/>
                </a:solidFill>
                <a:latin typeface="Times New Roman" panose="02020603050405020304" pitchFamily="18" charset="0"/>
                <a:cs typeface="Times New Roman" panose="02020603050405020304" pitchFamily="18" charset="0"/>
              </a:rPr>
              <a:t>CC – 11</a:t>
            </a:r>
          </a:p>
          <a:p>
            <a:pPr algn="ctr"/>
            <a:r>
              <a:rPr lang="en-US" sz="2400" b="1" dirty="0">
                <a:solidFill>
                  <a:schemeClr val="accent3"/>
                </a:solidFill>
                <a:latin typeface="Times New Roman" panose="02020603050405020304" pitchFamily="18" charset="0"/>
                <a:cs typeface="Times New Roman" panose="02020603050405020304" pitchFamily="18" charset="0"/>
              </a:rPr>
              <a:t>Semester - III</a:t>
            </a:r>
            <a:endParaRPr lang="en-IN" sz="2400" b="1" dirty="0">
              <a:solidFill>
                <a:schemeClr val="accent3"/>
              </a:solidFill>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4E5B434-DCDC-4427-B4DE-DAF2DA144653}"/>
              </a:ext>
            </a:extLst>
          </p:cNvPr>
          <p:cNvSpPr/>
          <p:nvPr/>
        </p:nvSpPr>
        <p:spPr>
          <a:xfrm>
            <a:off x="9276522" y="2769704"/>
            <a:ext cx="2385391" cy="7951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EE964A32-1EC1-4345-BCEC-22CAB4F4B548}"/>
              </a:ext>
            </a:extLst>
          </p:cNvPr>
          <p:cNvSpPr/>
          <p:nvPr/>
        </p:nvSpPr>
        <p:spPr>
          <a:xfrm>
            <a:off x="0" y="0"/>
            <a:ext cx="530087" cy="6858000"/>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Rectangle 7">
            <a:extLst>
              <a:ext uri="{FF2B5EF4-FFF2-40B4-BE49-F238E27FC236}">
                <a16:creationId xmlns:a16="http://schemas.microsoft.com/office/drawing/2014/main" id="{4107E9DE-36D9-4A79-AE2A-2FE56ACEF4A0}"/>
              </a:ext>
            </a:extLst>
          </p:cNvPr>
          <p:cNvSpPr/>
          <p:nvPr/>
        </p:nvSpPr>
        <p:spPr>
          <a:xfrm>
            <a:off x="569843" y="967409"/>
            <a:ext cx="437322" cy="3432313"/>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8CEFE929-44B4-4C96-AC20-DE89EF9A7D3E}"/>
              </a:ext>
            </a:extLst>
          </p:cNvPr>
          <p:cNvSpPr/>
          <p:nvPr/>
        </p:nvSpPr>
        <p:spPr>
          <a:xfrm>
            <a:off x="563219" y="4572005"/>
            <a:ext cx="437322" cy="151737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F8D00BCF-7640-4396-B792-72955D982EDF}"/>
              </a:ext>
            </a:extLst>
          </p:cNvPr>
          <p:cNvSpPr/>
          <p:nvPr/>
        </p:nvSpPr>
        <p:spPr>
          <a:xfrm>
            <a:off x="569843" y="609599"/>
            <a:ext cx="1298714" cy="265037"/>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Rectangle 12">
            <a:extLst>
              <a:ext uri="{FF2B5EF4-FFF2-40B4-BE49-F238E27FC236}">
                <a16:creationId xmlns:a16="http://schemas.microsoft.com/office/drawing/2014/main" id="{63529584-17C2-412B-84F2-69E69D3747EF}"/>
              </a:ext>
            </a:extLst>
          </p:cNvPr>
          <p:cNvSpPr/>
          <p:nvPr/>
        </p:nvSpPr>
        <p:spPr>
          <a:xfrm>
            <a:off x="291548" y="2769704"/>
            <a:ext cx="530087" cy="45719"/>
          </a:xfrm>
          <a:prstGeom prst="rect">
            <a:avLst/>
          </a:prstGeom>
          <a:solidFill>
            <a:schemeClr val="accent6">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Curved Down 16">
            <a:extLst>
              <a:ext uri="{FF2B5EF4-FFF2-40B4-BE49-F238E27FC236}">
                <a16:creationId xmlns:a16="http://schemas.microsoft.com/office/drawing/2014/main" id="{F4241CDC-F536-43BE-B763-63FB561482D3}"/>
              </a:ext>
            </a:extLst>
          </p:cNvPr>
          <p:cNvSpPr/>
          <p:nvPr/>
        </p:nvSpPr>
        <p:spPr>
          <a:xfrm>
            <a:off x="1099935" y="3118568"/>
            <a:ext cx="3180522" cy="1267899"/>
          </a:xfrm>
          <a:prstGeom prst="curvedDownArrow">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9" name="Arrow: Curved Up 18">
            <a:extLst>
              <a:ext uri="{FF2B5EF4-FFF2-40B4-BE49-F238E27FC236}">
                <a16:creationId xmlns:a16="http://schemas.microsoft.com/office/drawing/2014/main" id="{A78D031D-7977-431C-8571-FBF310B08BBE}"/>
              </a:ext>
            </a:extLst>
          </p:cNvPr>
          <p:cNvSpPr/>
          <p:nvPr/>
        </p:nvSpPr>
        <p:spPr>
          <a:xfrm>
            <a:off x="1113179" y="5340624"/>
            <a:ext cx="3180522" cy="1267899"/>
          </a:xfrm>
          <a:prstGeom prst="curved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0" name="Rectangle 19">
            <a:extLst>
              <a:ext uri="{FF2B5EF4-FFF2-40B4-BE49-F238E27FC236}">
                <a16:creationId xmlns:a16="http://schemas.microsoft.com/office/drawing/2014/main" id="{28B0A5DC-0691-4700-B7E4-1ABFBCE868F8}"/>
              </a:ext>
            </a:extLst>
          </p:cNvPr>
          <p:cNvSpPr/>
          <p:nvPr/>
        </p:nvSpPr>
        <p:spPr>
          <a:xfrm>
            <a:off x="1046921" y="5194852"/>
            <a:ext cx="728870" cy="795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Arrow: Right 20">
            <a:extLst>
              <a:ext uri="{FF2B5EF4-FFF2-40B4-BE49-F238E27FC236}">
                <a16:creationId xmlns:a16="http://schemas.microsoft.com/office/drawing/2014/main" id="{F79C9FB3-C6E1-4BA0-9C6C-CE58B8FB2235}"/>
              </a:ext>
            </a:extLst>
          </p:cNvPr>
          <p:cNvSpPr/>
          <p:nvPr/>
        </p:nvSpPr>
        <p:spPr>
          <a:xfrm>
            <a:off x="2491409" y="3429000"/>
            <a:ext cx="3697356" cy="2286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Arrow: Right 22">
            <a:extLst>
              <a:ext uri="{FF2B5EF4-FFF2-40B4-BE49-F238E27FC236}">
                <a16:creationId xmlns:a16="http://schemas.microsoft.com/office/drawing/2014/main" id="{38CB7E9D-2B53-4181-9EDB-8C841305FA5F}"/>
              </a:ext>
            </a:extLst>
          </p:cNvPr>
          <p:cNvSpPr/>
          <p:nvPr/>
        </p:nvSpPr>
        <p:spPr>
          <a:xfrm>
            <a:off x="2524541" y="6059558"/>
            <a:ext cx="3697356" cy="2286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Rectangle: Rounded Corners 23">
            <a:extLst>
              <a:ext uri="{FF2B5EF4-FFF2-40B4-BE49-F238E27FC236}">
                <a16:creationId xmlns:a16="http://schemas.microsoft.com/office/drawing/2014/main" id="{CF0411F2-FE0E-4406-8D35-68A91ECF9C66}"/>
              </a:ext>
            </a:extLst>
          </p:cNvPr>
          <p:cNvSpPr/>
          <p:nvPr/>
        </p:nvSpPr>
        <p:spPr>
          <a:xfrm>
            <a:off x="8281752" y="4572005"/>
            <a:ext cx="3697356" cy="18155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Dr. Md Naushad Alam</a:t>
            </a:r>
          </a:p>
          <a:p>
            <a:pPr algn="ct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Assistant Professor</a:t>
            </a:r>
          </a:p>
          <a:p>
            <a:pPr algn="ct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P. G. Dept. of English</a:t>
            </a:r>
          </a:p>
          <a:p>
            <a:pPr algn="ctr"/>
            <a:r>
              <a:rPr lang="en-US" sz="2200" b="1" dirty="0">
                <a:solidFill>
                  <a:schemeClr val="tx1">
                    <a:lumMod val="95000"/>
                    <a:lumOff val="5000"/>
                  </a:schemeClr>
                </a:solidFill>
                <a:latin typeface="Times New Roman" panose="02020603050405020304" pitchFamily="18" charset="0"/>
                <a:cs typeface="Times New Roman" panose="02020603050405020304" pitchFamily="18" charset="0"/>
              </a:rPr>
              <a:t>MMHAPU</a:t>
            </a:r>
            <a:endParaRPr lang="en-IN" sz="2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25" name="Lightning Bolt 24">
            <a:extLst>
              <a:ext uri="{FF2B5EF4-FFF2-40B4-BE49-F238E27FC236}">
                <a16:creationId xmlns:a16="http://schemas.microsoft.com/office/drawing/2014/main" id="{4FB1D8D4-D1C4-4736-8CEC-9C410BD618DD}"/>
              </a:ext>
            </a:extLst>
          </p:cNvPr>
          <p:cNvSpPr/>
          <p:nvPr/>
        </p:nvSpPr>
        <p:spPr>
          <a:xfrm>
            <a:off x="9501809" y="4346704"/>
            <a:ext cx="675861" cy="397574"/>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Star: 4 Points 26">
            <a:extLst>
              <a:ext uri="{FF2B5EF4-FFF2-40B4-BE49-F238E27FC236}">
                <a16:creationId xmlns:a16="http://schemas.microsoft.com/office/drawing/2014/main" id="{C61C3CD0-0871-4D97-87C7-4B0A029AC09A}"/>
              </a:ext>
            </a:extLst>
          </p:cNvPr>
          <p:cNvSpPr/>
          <p:nvPr/>
        </p:nvSpPr>
        <p:spPr>
          <a:xfrm>
            <a:off x="4976191" y="4099894"/>
            <a:ext cx="437322" cy="399219"/>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9" name="Star: 4 Points 28">
            <a:extLst>
              <a:ext uri="{FF2B5EF4-FFF2-40B4-BE49-F238E27FC236}">
                <a16:creationId xmlns:a16="http://schemas.microsoft.com/office/drawing/2014/main" id="{9B4A9431-9162-46F4-A698-09C64AEC0843}"/>
              </a:ext>
            </a:extLst>
          </p:cNvPr>
          <p:cNvSpPr/>
          <p:nvPr/>
        </p:nvSpPr>
        <p:spPr>
          <a:xfrm>
            <a:off x="6467060" y="4914903"/>
            <a:ext cx="437322" cy="399219"/>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31" name="Star: 4 Points 30">
            <a:extLst>
              <a:ext uri="{FF2B5EF4-FFF2-40B4-BE49-F238E27FC236}">
                <a16:creationId xmlns:a16="http://schemas.microsoft.com/office/drawing/2014/main" id="{4C2C020B-20A2-43A3-A8EE-60A58765DF56}"/>
              </a:ext>
            </a:extLst>
          </p:cNvPr>
          <p:cNvSpPr/>
          <p:nvPr/>
        </p:nvSpPr>
        <p:spPr>
          <a:xfrm>
            <a:off x="4996071" y="5458244"/>
            <a:ext cx="437322" cy="399219"/>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33" name="Star: 4 Points 32">
            <a:extLst>
              <a:ext uri="{FF2B5EF4-FFF2-40B4-BE49-F238E27FC236}">
                <a16:creationId xmlns:a16="http://schemas.microsoft.com/office/drawing/2014/main" id="{0B07F00E-B916-4A2E-BCBA-6804FDD6D7A1}"/>
              </a:ext>
            </a:extLst>
          </p:cNvPr>
          <p:cNvSpPr/>
          <p:nvPr/>
        </p:nvSpPr>
        <p:spPr>
          <a:xfrm>
            <a:off x="2332378" y="4729373"/>
            <a:ext cx="437322" cy="399219"/>
          </a:xfrm>
          <a:prstGeom prst="star4">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35" name="Star: 4 Points 34">
            <a:extLst>
              <a:ext uri="{FF2B5EF4-FFF2-40B4-BE49-F238E27FC236}">
                <a16:creationId xmlns:a16="http://schemas.microsoft.com/office/drawing/2014/main" id="{0505C1DF-9A67-4CAC-AE4C-9FB9CE7F1A9D}"/>
              </a:ext>
            </a:extLst>
          </p:cNvPr>
          <p:cNvSpPr/>
          <p:nvPr/>
        </p:nvSpPr>
        <p:spPr>
          <a:xfrm>
            <a:off x="3816627" y="4676365"/>
            <a:ext cx="437322" cy="399219"/>
          </a:xfrm>
          <a:prstGeom prst="star4">
            <a:avLst/>
          </a:prstGeom>
          <a:solidFill>
            <a:srgbClr val="00B05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39" name="Lightning Bolt 38">
            <a:extLst>
              <a:ext uri="{FF2B5EF4-FFF2-40B4-BE49-F238E27FC236}">
                <a16:creationId xmlns:a16="http://schemas.microsoft.com/office/drawing/2014/main" id="{4E3CFBE8-9603-4E96-AF7E-946BD3A92C01}"/>
              </a:ext>
            </a:extLst>
          </p:cNvPr>
          <p:cNvSpPr/>
          <p:nvPr/>
        </p:nvSpPr>
        <p:spPr>
          <a:xfrm>
            <a:off x="3962388" y="1987821"/>
            <a:ext cx="1053560" cy="671237"/>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52" name="Picture 51">
            <a:extLst>
              <a:ext uri="{FF2B5EF4-FFF2-40B4-BE49-F238E27FC236}">
                <a16:creationId xmlns:a16="http://schemas.microsoft.com/office/drawing/2014/main" id="{7AA74173-300B-4DAF-9156-5A746BC221E4}"/>
              </a:ext>
            </a:extLst>
          </p:cNvPr>
          <p:cNvPicPr>
            <a:picLocks noChangeAspect="1"/>
          </p:cNvPicPr>
          <p:nvPr/>
        </p:nvPicPr>
        <p:blipFill>
          <a:blip r:embed="rId2"/>
          <a:stretch>
            <a:fillRect/>
          </a:stretch>
        </p:blipFill>
        <p:spPr>
          <a:xfrm>
            <a:off x="2001077" y="119270"/>
            <a:ext cx="5585764" cy="2845343"/>
          </a:xfrm>
          <a:prstGeom prst="rect">
            <a:avLst/>
          </a:prstGeom>
        </p:spPr>
      </p:pic>
      <p:sp>
        <p:nvSpPr>
          <p:cNvPr id="54" name="Title 2">
            <a:extLst>
              <a:ext uri="{FF2B5EF4-FFF2-40B4-BE49-F238E27FC236}">
                <a16:creationId xmlns:a16="http://schemas.microsoft.com/office/drawing/2014/main" id="{03FF7647-E72C-4F2D-8D91-3714639EBF6D}"/>
              </a:ext>
            </a:extLst>
          </p:cNvPr>
          <p:cNvSpPr txBox="1">
            <a:spLocks/>
          </p:cNvSpPr>
          <p:nvPr/>
        </p:nvSpPr>
        <p:spPr>
          <a:xfrm>
            <a:off x="6321284" y="1262832"/>
            <a:ext cx="5585765" cy="2845343"/>
          </a:xfrm>
          <a:prstGeom prst="rect">
            <a:avLst/>
          </a:prstGeom>
        </p:spPr>
        <p:txBody>
          <a:bodyPr vert="horz" lIns="91440" tIns="45720" rIns="91440" bIns="45720" rtlCol="0" anchor="ctr" anchorCtr="0">
            <a:normAutofit fontScale="90000"/>
          </a:bodyPr>
          <a:lstStyle>
            <a:lvl1pPr algn="l" defTabSz="914400" rtl="0" eaLnBrk="1" latinLnBrk="0" hangingPunct="1">
              <a:lnSpc>
                <a:spcPct val="90000"/>
              </a:lnSpc>
              <a:spcBef>
                <a:spcPct val="0"/>
              </a:spcBef>
              <a:buNone/>
              <a:defRPr lang="en-US" sz="4400" b="0" kern="1200">
                <a:solidFill>
                  <a:schemeClr val="bg1"/>
                </a:solidFill>
                <a:latin typeface="+mj-lt"/>
                <a:ea typeface="Segoe UI Black" panose="020B0A02040204020203" pitchFamily="34" charset="0"/>
                <a:cs typeface="Segoe UI Black" panose="020B0A02040204020203" pitchFamily="34" charset="0"/>
              </a:defRPr>
            </a:lvl1pPr>
          </a:lstStyle>
          <a:p>
            <a:r>
              <a:rPr lang="en-IN" sz="8000" b="1" dirty="0">
                <a:solidFill>
                  <a:srgbClr val="FFC000"/>
                </a:solidFill>
                <a:latin typeface="Algerian" panose="04020705040A02060702" pitchFamily="82" charset="0"/>
              </a:rPr>
              <a:t>Rhinoceros</a:t>
            </a:r>
            <a:br>
              <a:rPr lang="en-IN" sz="8000" b="1" dirty="0">
                <a:solidFill>
                  <a:srgbClr val="FFC000"/>
                </a:solidFill>
                <a:latin typeface="Algerian" panose="04020705040A02060702" pitchFamily="82" charset="0"/>
              </a:rPr>
            </a:br>
            <a:r>
              <a:rPr lang="en-IN" sz="8000" b="1" dirty="0">
                <a:solidFill>
                  <a:srgbClr val="FFC000"/>
                </a:solidFill>
                <a:latin typeface="Algerian" panose="04020705040A02060702" pitchFamily="82" charset="0"/>
              </a:rPr>
              <a:t>	</a:t>
            </a:r>
            <a:r>
              <a:rPr lang="en-IN" sz="5300" b="1" dirty="0">
                <a:solidFill>
                  <a:schemeClr val="accent1">
                    <a:lumMod val="60000"/>
                    <a:lumOff val="40000"/>
                  </a:schemeClr>
                </a:solidFill>
                <a:latin typeface="Agency FB" panose="020B0503020202020204" pitchFamily="34" charset="0"/>
              </a:rPr>
              <a:t>Eugene Ionesco</a:t>
            </a:r>
          </a:p>
        </p:txBody>
      </p:sp>
      <p:sp>
        <p:nvSpPr>
          <p:cNvPr id="2" name="TextBox 1">
            <a:extLst>
              <a:ext uri="{FF2B5EF4-FFF2-40B4-BE49-F238E27FC236}">
                <a16:creationId xmlns:a16="http://schemas.microsoft.com/office/drawing/2014/main" id="{2B725B8A-B097-4FAE-8501-EDC94EB3B4F3}"/>
              </a:ext>
            </a:extLst>
          </p:cNvPr>
          <p:cNvSpPr txBox="1"/>
          <p:nvPr/>
        </p:nvSpPr>
        <p:spPr>
          <a:xfrm>
            <a:off x="9501806" y="2438393"/>
            <a:ext cx="1967398" cy="400110"/>
          </a:xfrm>
          <a:prstGeom prst="rect">
            <a:avLst/>
          </a:prstGeom>
          <a:noFill/>
        </p:spPr>
        <p:txBody>
          <a:bodyPr wrap="none" rtlCol="0">
            <a:spAutoFit/>
          </a:bodyPr>
          <a:lstStyle/>
          <a:p>
            <a:r>
              <a:rPr lang="en-US" sz="2000" b="1" dirty="0">
                <a:solidFill>
                  <a:schemeClr val="bg1"/>
                </a:solidFill>
                <a:latin typeface="Times New Roman" panose="02020603050405020304" pitchFamily="18" charset="0"/>
                <a:cs typeface="Times New Roman" panose="02020603050405020304" pitchFamily="18" charset="0"/>
              </a:rPr>
              <a:t>An Introduction</a:t>
            </a:r>
            <a:endParaRPr lang="en-IN"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2461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5E7BC2-6874-4112-85FE-FE9BB39396F3}"/>
              </a:ext>
            </a:extLst>
          </p:cNvPr>
          <p:cNvSpPr/>
          <p:nvPr/>
        </p:nvSpPr>
        <p:spPr>
          <a:xfrm>
            <a:off x="1" y="1881808"/>
            <a:ext cx="437322" cy="4976191"/>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00FA8D54-9EC9-4636-8284-E2E1DBE88D5D}"/>
              </a:ext>
            </a:extLst>
          </p:cNvPr>
          <p:cNvSpPr/>
          <p:nvPr/>
        </p:nvSpPr>
        <p:spPr>
          <a:xfrm>
            <a:off x="463827" y="3034745"/>
            <a:ext cx="145773" cy="3432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D47FEFD6-6E96-4EEF-8420-CA25B5146006}"/>
              </a:ext>
            </a:extLst>
          </p:cNvPr>
          <p:cNvSpPr/>
          <p:nvPr/>
        </p:nvSpPr>
        <p:spPr>
          <a:xfrm>
            <a:off x="119268" y="4426225"/>
            <a:ext cx="437322" cy="7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3E89E383-4896-491E-BC4C-54B4A4FAB33A}"/>
              </a:ext>
            </a:extLst>
          </p:cNvPr>
          <p:cNvSpPr txBox="1"/>
          <p:nvPr/>
        </p:nvSpPr>
        <p:spPr>
          <a:xfrm>
            <a:off x="1775791" y="80384"/>
            <a:ext cx="7341703" cy="769441"/>
          </a:xfrm>
          <a:prstGeom prst="rect">
            <a:avLst/>
          </a:prstGeom>
          <a:noFill/>
        </p:spPr>
        <p:txBody>
          <a:bodyPr wrap="square">
            <a:spAutoFit/>
          </a:bodyPr>
          <a:lstStyle/>
          <a:p>
            <a:r>
              <a:rPr lang="en-US" sz="4400" b="1" dirty="0">
                <a:solidFill>
                  <a:srgbClr val="FFC000"/>
                </a:solidFill>
                <a:latin typeface="Times New Roman" panose="02020603050405020304" pitchFamily="18" charset="0"/>
                <a:cs typeface="Times New Roman" panose="02020603050405020304" pitchFamily="18" charset="0"/>
              </a:rPr>
              <a:t>Introduction: Eugene Ionesco</a:t>
            </a:r>
            <a:endParaRPr lang="en-IN" sz="4400" dirty="0">
              <a:latin typeface="Times New Roman" panose="020206030504050203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ADB9C8CD-9CD4-414A-9777-0C3E7A8D798F}"/>
              </a:ext>
            </a:extLst>
          </p:cNvPr>
          <p:cNvSpPr/>
          <p:nvPr/>
        </p:nvSpPr>
        <p:spPr>
          <a:xfrm>
            <a:off x="119268" y="849825"/>
            <a:ext cx="11900454" cy="961402"/>
          </a:xfrm>
          <a:prstGeom prst="roundRect">
            <a:avLst>
              <a:gd name="adj" fmla="val 26714"/>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0" i="0" dirty="0">
              <a:solidFill>
                <a:schemeClr val="bg1"/>
              </a:solidFill>
              <a:effectLst/>
              <a:latin typeface="arial" panose="020B0604020202020204" pitchFamily="34" charset="0"/>
            </a:endParaRPr>
          </a:p>
          <a:p>
            <a:pPr algn="just"/>
            <a:r>
              <a:rPr lang="en-IN" b="0" i="0" dirty="0">
                <a:solidFill>
                  <a:srgbClr val="002060"/>
                </a:solidFill>
                <a:effectLst/>
                <a:latin typeface="arial" panose="020B0604020202020204" pitchFamily="34" charset="0"/>
              </a:rPr>
              <a:t>Eugene Ionesco was a Romanian-French playwright who wrote mostly in French, and one of the foremost figures of the French Avant-garde theatre. Beyond ridiculing the most banal situations, Ionesco's plays depict the solitude and insignificance of human existence in a tangible way. (Wiki*)</a:t>
            </a:r>
            <a:endParaRPr lang="en-IN" dirty="0">
              <a:solidFill>
                <a:srgbClr val="002060"/>
              </a:solidFill>
            </a:endParaRPr>
          </a:p>
          <a:p>
            <a:pPr algn="ctr"/>
            <a:endParaRPr lang="en-IN" dirty="0"/>
          </a:p>
        </p:txBody>
      </p:sp>
      <p:sp>
        <p:nvSpPr>
          <p:cNvPr id="19" name="Rectangle: Rounded Corners 18">
            <a:extLst>
              <a:ext uri="{FF2B5EF4-FFF2-40B4-BE49-F238E27FC236}">
                <a16:creationId xmlns:a16="http://schemas.microsoft.com/office/drawing/2014/main" id="{A4B22109-FA38-46BE-957E-17C694EF4DAC}"/>
              </a:ext>
            </a:extLst>
          </p:cNvPr>
          <p:cNvSpPr/>
          <p:nvPr/>
        </p:nvSpPr>
        <p:spPr>
          <a:xfrm>
            <a:off x="9382539" y="2279374"/>
            <a:ext cx="2478157" cy="3525077"/>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0" name="Picture 19">
            <a:extLst>
              <a:ext uri="{FF2B5EF4-FFF2-40B4-BE49-F238E27FC236}">
                <a16:creationId xmlns:a16="http://schemas.microsoft.com/office/drawing/2014/main" id="{9385A712-B481-4DA5-9F0C-67579A6B4118}"/>
              </a:ext>
            </a:extLst>
          </p:cNvPr>
          <p:cNvPicPr>
            <a:picLocks noChangeAspect="1"/>
          </p:cNvPicPr>
          <p:nvPr/>
        </p:nvPicPr>
        <p:blipFill>
          <a:blip r:embed="rId2"/>
          <a:stretch>
            <a:fillRect/>
          </a:stretch>
        </p:blipFill>
        <p:spPr>
          <a:xfrm>
            <a:off x="9523913" y="2406127"/>
            <a:ext cx="2204259" cy="3286345"/>
          </a:xfrm>
          <a:prstGeom prst="rect">
            <a:avLst/>
          </a:prstGeom>
        </p:spPr>
      </p:pic>
      <p:sp>
        <p:nvSpPr>
          <p:cNvPr id="27" name="TextBox 26">
            <a:extLst>
              <a:ext uri="{FF2B5EF4-FFF2-40B4-BE49-F238E27FC236}">
                <a16:creationId xmlns:a16="http://schemas.microsoft.com/office/drawing/2014/main" id="{DC30C44D-A3C0-4531-A30B-E2B73AB4DFFA}"/>
              </a:ext>
            </a:extLst>
          </p:cNvPr>
          <p:cNvSpPr txBox="1"/>
          <p:nvPr/>
        </p:nvSpPr>
        <p:spPr>
          <a:xfrm>
            <a:off x="750974" y="2002450"/>
            <a:ext cx="8393026" cy="4708981"/>
          </a:xfrm>
          <a:prstGeom prst="rect">
            <a:avLst/>
          </a:prstGeom>
          <a:noFill/>
        </p:spPr>
        <p:txBody>
          <a:bodyPr wrap="square">
            <a:spAutoFit/>
          </a:bodyPr>
          <a:lstStyle/>
          <a:p>
            <a:pPr algn="just"/>
            <a:r>
              <a:rPr lang="en-IN" sz="2000" b="0" i="0" dirty="0">
                <a:solidFill>
                  <a:srgbClr val="002060"/>
                </a:solidFill>
                <a:effectLst/>
                <a:latin typeface="Times New Roman" panose="02020603050405020304" pitchFamily="18" charset="0"/>
                <a:cs typeface="Times New Roman" panose="02020603050405020304" pitchFamily="18" charset="0"/>
              </a:rPr>
              <a:t>Eugene Ionesco was born in 1909 to a French mother and a Romanian father. He spent most of his childhood in France, where he claimed to have had a singularly transformational experience. As Deborah B. </a:t>
            </a:r>
            <a:r>
              <a:rPr lang="en-IN" sz="2000" b="0" i="0" dirty="0" err="1">
                <a:solidFill>
                  <a:srgbClr val="002060"/>
                </a:solidFill>
                <a:effectLst/>
                <a:latin typeface="Times New Roman" panose="02020603050405020304" pitchFamily="18" charset="0"/>
                <a:cs typeface="Times New Roman" panose="02020603050405020304" pitchFamily="18" charset="0"/>
              </a:rPr>
              <a:t>Gaensbauer</a:t>
            </a:r>
            <a:r>
              <a:rPr lang="en-IN" sz="2000" b="0" i="0" dirty="0">
                <a:solidFill>
                  <a:srgbClr val="002060"/>
                </a:solidFill>
                <a:effectLst/>
                <a:latin typeface="Times New Roman" panose="02020603050405020304" pitchFamily="18" charset="0"/>
                <a:cs typeface="Times New Roman" panose="02020603050405020304" pitchFamily="18" charset="0"/>
              </a:rPr>
              <a:t> describes in </a:t>
            </a:r>
            <a:r>
              <a:rPr lang="en-IN" sz="2000" b="0" i="1" dirty="0">
                <a:solidFill>
                  <a:srgbClr val="002060"/>
                </a:solidFill>
                <a:effectLst/>
                <a:latin typeface="Times New Roman" panose="02020603050405020304" pitchFamily="18" charset="0"/>
                <a:cs typeface="Times New Roman" panose="02020603050405020304" pitchFamily="18" charset="0"/>
              </a:rPr>
              <a:t>Eugene Ionesco Revisited</a:t>
            </a:r>
            <a:r>
              <a:rPr lang="en-IN" sz="2000" b="0" i="0" dirty="0">
                <a:solidFill>
                  <a:srgbClr val="002060"/>
                </a:solidFill>
                <a:effectLst/>
                <a:latin typeface="Times New Roman" panose="02020603050405020304" pitchFamily="18" charset="0"/>
                <a:cs typeface="Times New Roman" panose="02020603050405020304" pitchFamily="18" charset="0"/>
              </a:rPr>
              <a:t>, the young boy was in a small French town, walking in the sunlight under a blue sky, when he experienced a sudden luminosity. He felt a sensation of floating off the ground and great peace within himself. When he returned to ground, he perceived the world as full of dirt and decay, corruption, and meaningless action. The strange juxtaposition of euphoric peace with meaningless reality would come to influence his life and work.</a:t>
            </a:r>
          </a:p>
          <a:p>
            <a:pPr algn="just"/>
            <a:endParaRPr lang="en-IN" sz="2000" b="0" i="0" dirty="0">
              <a:solidFill>
                <a:srgbClr val="002060"/>
              </a:solidFill>
              <a:effectLst/>
              <a:latin typeface="Times New Roman" panose="02020603050405020304" pitchFamily="18" charset="0"/>
              <a:cs typeface="Times New Roman" panose="02020603050405020304" pitchFamily="18" charset="0"/>
            </a:endParaRPr>
          </a:p>
          <a:p>
            <a:pPr algn="just"/>
            <a:r>
              <a:rPr lang="en-IN" sz="2000" b="0" i="0" dirty="0">
                <a:solidFill>
                  <a:srgbClr val="002060"/>
                </a:solidFill>
                <a:effectLst/>
                <a:latin typeface="Times New Roman" panose="02020603050405020304" pitchFamily="18" charset="0"/>
                <a:cs typeface="Times New Roman" panose="02020603050405020304" pitchFamily="18" charset="0"/>
              </a:rPr>
              <a:t>After Ionesco moved to Romania as a teenager, his parents divorced. He studied French literature at the University of Bucharest. Ionesco married </a:t>
            </a:r>
            <a:r>
              <a:rPr lang="en-IN" sz="2000" b="0" i="0" dirty="0" err="1">
                <a:solidFill>
                  <a:srgbClr val="002060"/>
                </a:solidFill>
                <a:effectLst/>
                <a:latin typeface="Times New Roman" panose="02020603050405020304" pitchFamily="18" charset="0"/>
                <a:cs typeface="Times New Roman" panose="02020603050405020304" pitchFamily="18" charset="0"/>
              </a:rPr>
              <a:t>Rodicia</a:t>
            </a:r>
            <a:r>
              <a:rPr lang="en-IN" sz="2000" b="0" i="0" dirty="0">
                <a:solidFill>
                  <a:srgbClr val="002060"/>
                </a:solidFill>
                <a:effectLst/>
                <a:latin typeface="Times New Roman" panose="02020603050405020304" pitchFamily="18" charset="0"/>
                <a:cs typeface="Times New Roman" panose="02020603050405020304" pitchFamily="18" charset="0"/>
              </a:rPr>
              <a:t> </a:t>
            </a:r>
            <a:r>
              <a:rPr lang="en-IN" sz="2000" b="0" i="0" dirty="0" err="1">
                <a:solidFill>
                  <a:srgbClr val="002060"/>
                </a:solidFill>
                <a:effectLst/>
                <a:latin typeface="Times New Roman" panose="02020603050405020304" pitchFamily="18" charset="0"/>
                <a:cs typeface="Times New Roman" panose="02020603050405020304" pitchFamily="18" charset="0"/>
              </a:rPr>
              <a:t>Burileanu</a:t>
            </a:r>
            <a:r>
              <a:rPr lang="en-IN" sz="2000" b="0" i="0" dirty="0">
                <a:solidFill>
                  <a:srgbClr val="002060"/>
                </a:solidFill>
                <a:effectLst/>
                <a:latin typeface="Times New Roman" panose="02020603050405020304" pitchFamily="18" charset="0"/>
                <a:cs typeface="Times New Roman" panose="02020603050405020304" pitchFamily="18" charset="0"/>
              </a:rPr>
              <a:t>, and they had one daughter, to whom he wrote a number of unusual children's stories. The family moved back to France and lived in Marseilles during World War II. After the war, they relocated to Paris.</a:t>
            </a:r>
            <a:endParaRPr lang="en-IN" sz="2000" dirty="0">
              <a:solidFill>
                <a:srgbClr val="002060"/>
              </a:solidFill>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D7B40E3E-205B-418A-8D27-F5EA653CAC5D}"/>
              </a:ext>
            </a:extLst>
          </p:cNvPr>
          <p:cNvSpPr/>
          <p:nvPr/>
        </p:nvSpPr>
        <p:spPr>
          <a:xfrm>
            <a:off x="9382539" y="5896196"/>
            <a:ext cx="2637183" cy="617912"/>
          </a:xfrm>
          <a:prstGeom prst="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400" b="1" dirty="0">
                <a:solidFill>
                  <a:srgbClr val="002060"/>
                </a:solidFill>
                <a:latin typeface="Times New Roman" panose="02020603050405020304" pitchFamily="18" charset="0"/>
                <a:cs typeface="Times New Roman" panose="02020603050405020304" pitchFamily="18" charset="0"/>
              </a:rPr>
              <a:t>Born: 26</a:t>
            </a:r>
            <a:r>
              <a:rPr lang="en-US" sz="1400" b="1" baseline="30000" dirty="0">
                <a:solidFill>
                  <a:srgbClr val="002060"/>
                </a:solidFill>
                <a:latin typeface="Times New Roman" panose="02020603050405020304" pitchFamily="18" charset="0"/>
                <a:cs typeface="Times New Roman" panose="02020603050405020304" pitchFamily="18" charset="0"/>
              </a:rPr>
              <a:t>th</a:t>
            </a:r>
            <a:r>
              <a:rPr lang="en-US" sz="1400" b="1" dirty="0">
                <a:solidFill>
                  <a:srgbClr val="002060"/>
                </a:solidFill>
                <a:latin typeface="Times New Roman" panose="02020603050405020304" pitchFamily="18" charset="0"/>
                <a:cs typeface="Times New Roman" panose="02020603050405020304" pitchFamily="18" charset="0"/>
              </a:rPr>
              <a:t> Nov. 1909, Romania</a:t>
            </a:r>
          </a:p>
          <a:p>
            <a:pPr algn="just">
              <a:lnSpc>
                <a:spcPct val="150000"/>
              </a:lnSpc>
            </a:pPr>
            <a:r>
              <a:rPr lang="en-US" sz="1400" b="1" dirty="0">
                <a:solidFill>
                  <a:srgbClr val="002060"/>
                </a:solidFill>
                <a:latin typeface="Times New Roman" panose="02020603050405020304" pitchFamily="18" charset="0"/>
                <a:cs typeface="Times New Roman" panose="02020603050405020304" pitchFamily="18" charset="0"/>
              </a:rPr>
              <a:t> Died: 28</a:t>
            </a:r>
            <a:r>
              <a:rPr lang="en-US" sz="1400" b="1" baseline="30000" dirty="0">
                <a:solidFill>
                  <a:srgbClr val="002060"/>
                </a:solidFill>
                <a:latin typeface="Times New Roman" panose="02020603050405020304" pitchFamily="18" charset="0"/>
                <a:cs typeface="Times New Roman" panose="02020603050405020304" pitchFamily="18" charset="0"/>
              </a:rPr>
              <a:t>th</a:t>
            </a:r>
            <a:r>
              <a:rPr lang="en-US" sz="1400" b="1" dirty="0">
                <a:solidFill>
                  <a:srgbClr val="002060"/>
                </a:solidFill>
                <a:latin typeface="Times New Roman" panose="02020603050405020304" pitchFamily="18" charset="0"/>
                <a:cs typeface="Times New Roman" panose="02020603050405020304" pitchFamily="18" charset="0"/>
              </a:rPr>
              <a:t> March, 1994, Paris</a:t>
            </a:r>
            <a:endParaRPr lang="en-IN" sz="1400" b="1" dirty="0">
              <a:solidFill>
                <a:srgbClr val="002060"/>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D78996E5-BA82-4CAE-B070-64DC1DE85225}"/>
              </a:ext>
            </a:extLst>
          </p:cNvPr>
          <p:cNvSpPr/>
          <p:nvPr/>
        </p:nvSpPr>
        <p:spPr>
          <a:xfrm>
            <a:off x="8415130" y="6777616"/>
            <a:ext cx="3776869" cy="803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142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C4DCB0A-5CBF-4DB2-A5C6-E2C226CBA747}"/>
              </a:ext>
            </a:extLst>
          </p:cNvPr>
          <p:cNvSpPr/>
          <p:nvPr/>
        </p:nvSpPr>
        <p:spPr>
          <a:xfrm>
            <a:off x="1" y="1881808"/>
            <a:ext cx="437322" cy="4976191"/>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848B0FF0-290D-406B-A09D-1FE4623ECDCC}"/>
              </a:ext>
            </a:extLst>
          </p:cNvPr>
          <p:cNvSpPr/>
          <p:nvPr/>
        </p:nvSpPr>
        <p:spPr>
          <a:xfrm>
            <a:off x="463827" y="3034745"/>
            <a:ext cx="145773" cy="3432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E3C3EB43-F8A5-43C6-932E-E1FBD8BA4F13}"/>
              </a:ext>
            </a:extLst>
          </p:cNvPr>
          <p:cNvSpPr/>
          <p:nvPr/>
        </p:nvSpPr>
        <p:spPr>
          <a:xfrm>
            <a:off x="119268" y="4426225"/>
            <a:ext cx="437322" cy="7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Rectangle 10">
            <a:extLst>
              <a:ext uri="{FF2B5EF4-FFF2-40B4-BE49-F238E27FC236}">
                <a16:creationId xmlns:a16="http://schemas.microsoft.com/office/drawing/2014/main" id="{BF112632-D023-4E87-95EC-FBEA3F0CFFE9}"/>
              </a:ext>
            </a:extLst>
          </p:cNvPr>
          <p:cNvSpPr/>
          <p:nvPr/>
        </p:nvSpPr>
        <p:spPr>
          <a:xfrm>
            <a:off x="556592" y="848139"/>
            <a:ext cx="583095" cy="92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62669748-C705-42C4-9B8C-0A083A5B05A7}"/>
              </a:ext>
            </a:extLst>
          </p:cNvPr>
          <p:cNvSpPr txBox="1"/>
          <p:nvPr/>
        </p:nvSpPr>
        <p:spPr>
          <a:xfrm>
            <a:off x="662610" y="1200042"/>
            <a:ext cx="11277602" cy="5632311"/>
          </a:xfrm>
          <a:prstGeom prst="rect">
            <a:avLst/>
          </a:prstGeom>
          <a:noFill/>
        </p:spPr>
        <p:txBody>
          <a:bodyPr wrap="square">
            <a:spAutoFit/>
          </a:bodyPr>
          <a:lstStyle/>
          <a:p>
            <a:pPr algn="just"/>
            <a:r>
              <a:rPr lang="en-IN" sz="2000" b="0" i="0" dirty="0">
                <a:solidFill>
                  <a:schemeClr val="accent3">
                    <a:lumMod val="60000"/>
                    <a:lumOff val="40000"/>
                  </a:schemeClr>
                </a:solidFill>
                <a:effectLst/>
                <a:latin typeface="Times New Roman" panose="02020603050405020304" pitchFamily="18" charset="0"/>
                <a:cs typeface="Times New Roman" panose="02020603050405020304" pitchFamily="18" charset="0"/>
              </a:rPr>
              <a:t>Ionesco would earn critical acclaim as a playwright, but he did not write his first play, </a:t>
            </a:r>
            <a:r>
              <a:rPr lang="en-IN" sz="2000" b="0" i="1" dirty="0">
                <a:solidFill>
                  <a:schemeClr val="accent3">
                    <a:lumMod val="60000"/>
                    <a:lumOff val="40000"/>
                  </a:schemeClr>
                </a:solidFill>
                <a:effectLst/>
                <a:latin typeface="Times New Roman" panose="02020603050405020304" pitchFamily="18" charset="0"/>
                <a:cs typeface="Times New Roman" panose="02020603050405020304" pitchFamily="18" charset="0"/>
              </a:rPr>
              <a:t>The Bald Soprano</a:t>
            </a:r>
            <a:r>
              <a:rPr lang="en-IN" sz="2000" b="0" i="0" dirty="0">
                <a:solidFill>
                  <a:schemeClr val="accent3">
                    <a:lumMod val="60000"/>
                    <a:lumOff val="40000"/>
                  </a:schemeClr>
                </a:solidFill>
                <a:effectLst/>
                <a:latin typeface="Times New Roman" panose="02020603050405020304" pitchFamily="18" charset="0"/>
                <a:cs typeface="Times New Roman" panose="02020603050405020304" pitchFamily="18" charset="0"/>
              </a:rPr>
              <a:t>, until 1950. Having decided to learn English at the age of forty, Ionesco found inspiration in, of all things, his </a:t>
            </a:r>
            <a:r>
              <a:rPr lang="en-IN" sz="2000" b="0" i="0" dirty="0">
                <a:solidFill>
                  <a:srgbClr val="002060"/>
                </a:solidFill>
                <a:effectLst/>
                <a:latin typeface="Times New Roman" panose="02020603050405020304" pitchFamily="18" charset="0"/>
                <a:cs typeface="Times New Roman" panose="02020603050405020304" pitchFamily="18" charset="0"/>
              </a:rPr>
              <a:t>language primer. Simple sentences constructed by simple words struck him as alternatively profound, mysterious, tragic, and hilarious. He wrote </a:t>
            </a:r>
            <a:r>
              <a:rPr lang="en-IN" sz="2000" b="0" i="1" dirty="0">
                <a:solidFill>
                  <a:srgbClr val="002060"/>
                </a:solidFill>
                <a:effectLst/>
                <a:latin typeface="Times New Roman" panose="02020603050405020304" pitchFamily="18" charset="0"/>
                <a:cs typeface="Times New Roman" panose="02020603050405020304" pitchFamily="18" charset="0"/>
              </a:rPr>
              <a:t>The Bald Soprano</a:t>
            </a:r>
            <a:r>
              <a:rPr lang="en-IN" sz="2000" b="0" i="0" dirty="0">
                <a:solidFill>
                  <a:srgbClr val="002060"/>
                </a:solidFill>
                <a:effectLst/>
                <a:latin typeface="Times New Roman" panose="02020603050405020304" pitchFamily="18" charset="0"/>
                <a:cs typeface="Times New Roman" panose="02020603050405020304" pitchFamily="18" charset="0"/>
              </a:rPr>
              <a:t> to satirize the construction of a middle-class family trapped in a world defined by meaningless formalities and stale routines. To his surprise, the tiny production received critical praise and catapulted the middle-aged man into a vibrant writing career.</a:t>
            </a:r>
          </a:p>
          <a:p>
            <a:pPr algn="just"/>
            <a:endParaRPr lang="en-IN" sz="2000" dirty="0">
              <a:solidFill>
                <a:srgbClr val="002060"/>
              </a:solidFill>
              <a:latin typeface="Times New Roman" panose="02020603050405020304" pitchFamily="18" charset="0"/>
              <a:cs typeface="Times New Roman" panose="02020603050405020304" pitchFamily="18" charset="0"/>
            </a:endParaRPr>
          </a:p>
          <a:p>
            <a:pPr algn="just"/>
            <a:r>
              <a:rPr lang="en-IN" sz="2000" b="0" i="0" dirty="0">
                <a:solidFill>
                  <a:srgbClr val="002060"/>
                </a:solidFill>
                <a:effectLst/>
                <a:latin typeface="Times New Roman" panose="02020603050405020304" pitchFamily="18" charset="0"/>
                <a:cs typeface="Times New Roman" panose="02020603050405020304" pitchFamily="18" charset="0"/>
              </a:rPr>
              <a:t>Ionesco's most famous work includes </a:t>
            </a:r>
            <a:r>
              <a:rPr lang="en-IN" sz="2000" b="0" i="1" dirty="0">
                <a:solidFill>
                  <a:srgbClr val="002060"/>
                </a:solidFill>
                <a:effectLst/>
                <a:latin typeface="Times New Roman" panose="02020603050405020304" pitchFamily="18" charset="0"/>
                <a:cs typeface="Times New Roman" panose="02020603050405020304" pitchFamily="18" charset="0"/>
              </a:rPr>
              <a:t>The Lesson</a:t>
            </a:r>
            <a:r>
              <a:rPr lang="en-IN" sz="2000" b="0" i="0" dirty="0">
                <a:solidFill>
                  <a:srgbClr val="002060"/>
                </a:solidFill>
                <a:effectLst/>
                <a:latin typeface="Times New Roman" panose="02020603050405020304" pitchFamily="18" charset="0"/>
                <a:cs typeface="Times New Roman" panose="02020603050405020304" pitchFamily="18" charset="0"/>
              </a:rPr>
              <a:t> (1951), </a:t>
            </a:r>
            <a:r>
              <a:rPr lang="en-IN" sz="2000" i="1" dirty="0">
                <a:solidFill>
                  <a:srgbClr val="002060"/>
                </a:solidFill>
                <a:latin typeface="Times New Roman" panose="02020603050405020304" pitchFamily="18" charset="0"/>
                <a:cs typeface="Times New Roman" panose="02020603050405020304" pitchFamily="18" charset="0"/>
              </a:rPr>
              <a:t>The Chairs</a:t>
            </a:r>
            <a:r>
              <a:rPr lang="en-IN" sz="2000" b="0" i="0" dirty="0">
                <a:solidFill>
                  <a:srgbClr val="002060"/>
                </a:solidFill>
                <a:effectLst/>
                <a:latin typeface="Times New Roman" panose="02020603050405020304" pitchFamily="18" charset="0"/>
                <a:cs typeface="Times New Roman" panose="02020603050405020304" pitchFamily="18" charset="0"/>
              </a:rPr>
              <a:t> (1952), and </a:t>
            </a:r>
            <a:r>
              <a:rPr lang="en-IN" sz="2000" b="0" i="1" dirty="0">
                <a:solidFill>
                  <a:srgbClr val="002060"/>
                </a:solidFill>
                <a:effectLst/>
                <a:latin typeface="Times New Roman" panose="02020603050405020304" pitchFamily="18" charset="0"/>
                <a:cs typeface="Times New Roman" panose="02020603050405020304" pitchFamily="18" charset="0"/>
              </a:rPr>
              <a:t>Rhinoceros</a:t>
            </a:r>
            <a:r>
              <a:rPr lang="en-IN" sz="2000" b="0" i="0" dirty="0">
                <a:solidFill>
                  <a:srgbClr val="002060"/>
                </a:solidFill>
                <a:effectLst/>
                <a:latin typeface="Times New Roman" panose="02020603050405020304" pitchFamily="18" charset="0"/>
                <a:cs typeface="Times New Roman" panose="02020603050405020304" pitchFamily="18" charset="0"/>
              </a:rPr>
              <a:t> (1959). His plays, or “anti-plays,” as he called them, break theatrical traditions of plot and sequence. They are particularly modern in the degree to which they do so. The plays explore mortality and existential conundrums with fanciful and often fantastical humour. The line between fiction and reality consistently blurs as Ionesco depicts meaningless worlds that are ruled by chance.</a:t>
            </a:r>
          </a:p>
          <a:p>
            <a:pPr algn="just"/>
            <a:endParaRPr lang="en-IN" sz="2000" dirty="0">
              <a:solidFill>
                <a:srgbClr val="002060"/>
              </a:solidFill>
              <a:latin typeface="Times New Roman" panose="02020603050405020304" pitchFamily="18" charset="0"/>
              <a:cs typeface="Times New Roman" panose="02020603050405020304" pitchFamily="18" charset="0"/>
            </a:endParaRPr>
          </a:p>
          <a:p>
            <a:pPr algn="just"/>
            <a:r>
              <a:rPr lang="en-IN" sz="2000" b="0" i="0" dirty="0">
                <a:solidFill>
                  <a:srgbClr val="002060"/>
                </a:solidFill>
                <a:effectLst/>
                <a:latin typeface="Times New Roman" panose="02020603050405020304" pitchFamily="18" charset="0"/>
                <a:cs typeface="Times New Roman" panose="02020603050405020304" pitchFamily="18" charset="0"/>
              </a:rPr>
              <a:t>Ionesco was made a member of the French Academy in 1970. He went on to publish more theoretical writings and more plays. He also won a number of prizes, including the Tours Festival Prize for film, Prix Italia, Society of Authors Theatre Prize, Grand Prix National for theatre, Monaco Grand Prix, Austrian State Prize for European Literature, Jerusalem Prize, and honorary doctorates from New York University and the universities of Leuven, Warwick, and Tel Aviv.</a:t>
            </a:r>
            <a:endParaRPr lang="en-IN" sz="2000" dirty="0">
              <a:solidFill>
                <a:srgbClr val="00206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BA801E81-2B03-47FE-9F9E-B9B2853864DA}"/>
              </a:ext>
            </a:extLst>
          </p:cNvPr>
          <p:cNvSpPr/>
          <p:nvPr/>
        </p:nvSpPr>
        <p:spPr>
          <a:xfrm>
            <a:off x="8415130" y="6777616"/>
            <a:ext cx="3776869" cy="803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Star: 4 Points 16">
            <a:extLst>
              <a:ext uri="{FF2B5EF4-FFF2-40B4-BE49-F238E27FC236}">
                <a16:creationId xmlns:a16="http://schemas.microsoft.com/office/drawing/2014/main" id="{F3B65266-29CD-473F-B74E-AC0D57DB8301}"/>
              </a:ext>
            </a:extLst>
          </p:cNvPr>
          <p:cNvSpPr/>
          <p:nvPr/>
        </p:nvSpPr>
        <p:spPr>
          <a:xfrm>
            <a:off x="6228522" y="6494432"/>
            <a:ext cx="437322" cy="224419"/>
          </a:xfrm>
          <a:prstGeom prst="star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19" name="Star: 4 Points 18">
            <a:extLst>
              <a:ext uri="{FF2B5EF4-FFF2-40B4-BE49-F238E27FC236}">
                <a16:creationId xmlns:a16="http://schemas.microsoft.com/office/drawing/2014/main" id="{778396E4-6D8A-4FCA-949C-8E185CE81A6E}"/>
              </a:ext>
            </a:extLst>
          </p:cNvPr>
          <p:cNvSpPr/>
          <p:nvPr/>
        </p:nvSpPr>
        <p:spPr>
          <a:xfrm>
            <a:off x="6738736" y="6487808"/>
            <a:ext cx="437322" cy="224419"/>
          </a:xfrm>
          <a:prstGeom prst="star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1" name="Star: 4 Points 20">
            <a:extLst>
              <a:ext uri="{FF2B5EF4-FFF2-40B4-BE49-F238E27FC236}">
                <a16:creationId xmlns:a16="http://schemas.microsoft.com/office/drawing/2014/main" id="{FF4179BF-AF9C-4D44-A624-17A3437BF8C7}"/>
              </a:ext>
            </a:extLst>
          </p:cNvPr>
          <p:cNvSpPr/>
          <p:nvPr/>
        </p:nvSpPr>
        <p:spPr>
          <a:xfrm>
            <a:off x="7255564" y="6487808"/>
            <a:ext cx="437322" cy="224419"/>
          </a:xfrm>
          <a:prstGeom prst="star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22" name="Arrow: Curved Down 21">
            <a:extLst>
              <a:ext uri="{FF2B5EF4-FFF2-40B4-BE49-F238E27FC236}">
                <a16:creationId xmlns:a16="http://schemas.microsoft.com/office/drawing/2014/main" id="{275F46AA-6C47-4693-90D8-0CF6E9D234BB}"/>
              </a:ext>
            </a:extLst>
          </p:cNvPr>
          <p:cNvSpPr/>
          <p:nvPr/>
        </p:nvSpPr>
        <p:spPr>
          <a:xfrm>
            <a:off x="159024" y="775244"/>
            <a:ext cx="781880" cy="298174"/>
          </a:xfrm>
          <a:prstGeom prst="curved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4" name="Rectangle: Rounded Corners 23">
            <a:extLst>
              <a:ext uri="{FF2B5EF4-FFF2-40B4-BE49-F238E27FC236}">
                <a16:creationId xmlns:a16="http://schemas.microsoft.com/office/drawing/2014/main" id="{633DD894-BB40-4B7F-9AC1-F4FE7C406F6C}"/>
              </a:ext>
            </a:extLst>
          </p:cNvPr>
          <p:cNvSpPr/>
          <p:nvPr/>
        </p:nvSpPr>
        <p:spPr>
          <a:xfrm>
            <a:off x="10787270" y="378549"/>
            <a:ext cx="974034" cy="4802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..Conti.</a:t>
            </a:r>
            <a:endParaRPr lang="en-IN" dirty="0">
              <a:solidFill>
                <a:srgbClr val="00B050"/>
              </a:solidFill>
            </a:endParaRPr>
          </a:p>
        </p:txBody>
      </p:sp>
    </p:spTree>
    <p:extLst>
      <p:ext uri="{BB962C8B-B14F-4D97-AF65-F5344CB8AC3E}">
        <p14:creationId xmlns:p14="http://schemas.microsoft.com/office/powerpoint/2010/main" val="454600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1765693-E70F-4386-B953-27062317A898}"/>
              </a:ext>
            </a:extLst>
          </p:cNvPr>
          <p:cNvSpPr/>
          <p:nvPr/>
        </p:nvSpPr>
        <p:spPr>
          <a:xfrm>
            <a:off x="1" y="1881808"/>
            <a:ext cx="437322" cy="4976191"/>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40611B58-BF53-402A-B89D-6A26BB7F20EE}"/>
              </a:ext>
            </a:extLst>
          </p:cNvPr>
          <p:cNvSpPr/>
          <p:nvPr/>
        </p:nvSpPr>
        <p:spPr>
          <a:xfrm>
            <a:off x="463827" y="3034745"/>
            <a:ext cx="145773" cy="3432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FB2547A1-77DE-4BA4-90A0-A334B1E5516D}"/>
              </a:ext>
            </a:extLst>
          </p:cNvPr>
          <p:cNvSpPr/>
          <p:nvPr/>
        </p:nvSpPr>
        <p:spPr>
          <a:xfrm>
            <a:off x="119268" y="4426225"/>
            <a:ext cx="437322" cy="7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F4825E6F-C80A-4986-8A3D-F7E291C65781}"/>
              </a:ext>
            </a:extLst>
          </p:cNvPr>
          <p:cNvSpPr/>
          <p:nvPr/>
        </p:nvSpPr>
        <p:spPr>
          <a:xfrm>
            <a:off x="8415130" y="6777616"/>
            <a:ext cx="3776869" cy="803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TextBox 10">
            <a:extLst>
              <a:ext uri="{FF2B5EF4-FFF2-40B4-BE49-F238E27FC236}">
                <a16:creationId xmlns:a16="http://schemas.microsoft.com/office/drawing/2014/main" id="{555FBC2D-1534-46B7-8EE5-B6C56B2769C5}"/>
              </a:ext>
            </a:extLst>
          </p:cNvPr>
          <p:cNvSpPr txBox="1"/>
          <p:nvPr/>
        </p:nvSpPr>
        <p:spPr>
          <a:xfrm>
            <a:off x="2001078" y="332171"/>
            <a:ext cx="7152861" cy="707886"/>
          </a:xfrm>
          <a:prstGeom prst="rect">
            <a:avLst/>
          </a:prstGeom>
          <a:noFill/>
        </p:spPr>
        <p:txBody>
          <a:bodyPr wrap="square">
            <a:spAutoFit/>
          </a:bodyPr>
          <a:lstStyle/>
          <a:p>
            <a:pPr algn="ctr"/>
            <a:r>
              <a:rPr lang="en-US" sz="4000" b="1" dirty="0">
                <a:solidFill>
                  <a:srgbClr val="FFC000"/>
                </a:solidFill>
                <a:latin typeface="Times New Roman" panose="02020603050405020304" pitchFamily="18" charset="0"/>
                <a:cs typeface="Times New Roman" panose="02020603050405020304" pitchFamily="18" charset="0"/>
              </a:rPr>
              <a:t>Rhinoceros: Historical Context</a:t>
            </a:r>
            <a:endParaRPr lang="en-IN" sz="40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8618A7CA-8A1B-4416-9233-7FCB07FDB88D}"/>
              </a:ext>
            </a:extLst>
          </p:cNvPr>
          <p:cNvSpPr txBox="1"/>
          <p:nvPr/>
        </p:nvSpPr>
        <p:spPr>
          <a:xfrm>
            <a:off x="622848" y="953444"/>
            <a:ext cx="11396875" cy="5851217"/>
          </a:xfrm>
          <a:prstGeom prst="rect">
            <a:avLst/>
          </a:prstGeom>
          <a:noFill/>
        </p:spPr>
        <p:txBody>
          <a:bodyPr wrap="square">
            <a:spAutoFit/>
          </a:bodyPr>
          <a:lstStyle/>
          <a:p>
            <a:pPr algn="just">
              <a:lnSpc>
                <a:spcPct val="150000"/>
              </a:lnSpc>
            </a:pPr>
            <a:r>
              <a:rPr lang="en-IN" sz="2100" b="0" i="1" dirty="0">
                <a:solidFill>
                  <a:srgbClr val="FFC000"/>
                </a:solidFill>
                <a:effectLst/>
                <a:latin typeface="Times New Roman" panose="02020603050405020304" pitchFamily="18" charset="0"/>
                <a:cs typeface="Times New Roman" panose="02020603050405020304" pitchFamily="18" charset="0"/>
              </a:rPr>
              <a:t>Rhinoceros</a:t>
            </a:r>
            <a:r>
              <a:rPr lang="en-IN" sz="2100" b="0" i="0" dirty="0">
                <a:solidFill>
                  <a:srgbClr val="FFC000"/>
                </a:solidFill>
                <a:effectLst/>
                <a:latin typeface="Times New Roman" panose="02020603050405020304" pitchFamily="18" charset="0"/>
                <a:cs typeface="Times New Roman" panose="02020603050405020304" pitchFamily="18" charset="0"/>
              </a:rPr>
              <a:t> was inspired primarily by Ionesco’s experience of World War II and specifically, the rise of the Nazi Party in Germany and the Iron Guard in Romania. Ionesco was studying at a university in </a:t>
            </a:r>
            <a:r>
              <a:rPr lang="en-IN" sz="2100" b="0" i="0" dirty="0">
                <a:solidFill>
                  <a:schemeClr val="bg2">
                    <a:lumMod val="10000"/>
                  </a:schemeClr>
                </a:solidFill>
                <a:effectLst/>
                <a:latin typeface="Times New Roman" panose="02020603050405020304" pitchFamily="18" charset="0"/>
                <a:cs typeface="Times New Roman" panose="02020603050405020304" pitchFamily="18" charset="0"/>
              </a:rPr>
              <a:t>Romania when the Iron Guard was coming to power, and unlike some fascist movements, the Iron Guard’s main hold was in universities. Scholars have noted that the rhinos turning green can be read as a symbolic representation of the green Nazi uniforms, while the argument over whether the rhinoceroses are Asian or not reflects Nazi propaganda claiming that Jewish people were interlopers from Asia—while the rhinoceroses themselves function as commentary on the idea of an Aryan “master race” that, Ionesco suggests, is violent but powerfully appealing to people unwilling to interrogate what joining in actually means on a moral level. In the same vein, Ionesco also took major issue with Jean-Paul Sartre, whom he accused of supporting Communism and actively ignoring the atrocities committed by Communist governments, just as characters like </a:t>
            </a:r>
            <a:r>
              <a:rPr lang="en-IN" sz="2100" b="0" i="0" dirty="0" err="1">
                <a:solidFill>
                  <a:schemeClr val="bg2">
                    <a:lumMod val="10000"/>
                  </a:schemeClr>
                </a:solidFill>
                <a:effectLst/>
                <a:latin typeface="Times New Roman" panose="02020603050405020304" pitchFamily="18" charset="0"/>
                <a:cs typeface="Times New Roman" panose="02020603050405020304" pitchFamily="18" charset="0"/>
              </a:rPr>
              <a:t>Dudard</a:t>
            </a:r>
            <a:r>
              <a:rPr lang="en-IN" sz="2100" b="0" i="0" dirty="0">
                <a:solidFill>
                  <a:schemeClr val="bg2">
                    <a:lumMod val="10000"/>
                  </a:schemeClr>
                </a:solidFill>
                <a:effectLst/>
                <a:latin typeface="Times New Roman" panose="02020603050405020304" pitchFamily="18" charset="0"/>
                <a:cs typeface="Times New Roman" panose="02020603050405020304" pitchFamily="18" charset="0"/>
              </a:rPr>
              <a:t> support the rhinoceroses while ignoring the damage and the violence they carry out.</a:t>
            </a:r>
            <a:endParaRPr lang="en-IN" sz="2100" dirty="0">
              <a:solidFill>
                <a:schemeClr val="bg2">
                  <a:lumMod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185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5CE59B3-18E4-485C-8386-E947AC8CF800}"/>
              </a:ext>
            </a:extLst>
          </p:cNvPr>
          <p:cNvSpPr/>
          <p:nvPr/>
        </p:nvSpPr>
        <p:spPr>
          <a:xfrm>
            <a:off x="1" y="1881808"/>
            <a:ext cx="437322" cy="4976191"/>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D81C2CA4-7CDC-4F09-BCDF-4B2092F2CA73}"/>
              </a:ext>
            </a:extLst>
          </p:cNvPr>
          <p:cNvSpPr/>
          <p:nvPr/>
        </p:nvSpPr>
        <p:spPr>
          <a:xfrm>
            <a:off x="463827" y="3034745"/>
            <a:ext cx="145773" cy="3432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B2A34C76-FB5A-49AA-9E9E-672AFFA1189E}"/>
              </a:ext>
            </a:extLst>
          </p:cNvPr>
          <p:cNvSpPr/>
          <p:nvPr/>
        </p:nvSpPr>
        <p:spPr>
          <a:xfrm>
            <a:off x="119268" y="4426225"/>
            <a:ext cx="437322" cy="7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Rectangle 8">
            <a:extLst>
              <a:ext uri="{FF2B5EF4-FFF2-40B4-BE49-F238E27FC236}">
                <a16:creationId xmlns:a16="http://schemas.microsoft.com/office/drawing/2014/main" id="{83622F58-E694-48F9-9504-B7781DBFD2EB}"/>
              </a:ext>
            </a:extLst>
          </p:cNvPr>
          <p:cNvSpPr/>
          <p:nvPr/>
        </p:nvSpPr>
        <p:spPr>
          <a:xfrm>
            <a:off x="8415130" y="6777616"/>
            <a:ext cx="3776869" cy="803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4A9B874F-58EE-42BB-844C-6F102884D477}"/>
              </a:ext>
            </a:extLst>
          </p:cNvPr>
          <p:cNvSpPr txBox="1"/>
          <p:nvPr/>
        </p:nvSpPr>
        <p:spPr>
          <a:xfrm>
            <a:off x="2600737" y="106878"/>
            <a:ext cx="6102626" cy="1138773"/>
          </a:xfrm>
          <a:prstGeom prst="rect">
            <a:avLst/>
          </a:prstGeom>
          <a:noFill/>
        </p:spPr>
        <p:txBody>
          <a:bodyPr wrap="square">
            <a:spAutoFit/>
          </a:bodyPr>
          <a:lstStyle/>
          <a:p>
            <a:pPr algn="ctr"/>
            <a:r>
              <a:rPr lang="en-US" sz="5400" b="1" dirty="0">
                <a:solidFill>
                  <a:srgbClr val="FFC000"/>
                </a:solidFill>
                <a:latin typeface="Times New Roman" panose="02020603050405020304" pitchFamily="18" charset="0"/>
                <a:cs typeface="Times New Roman" panose="02020603050405020304" pitchFamily="18" charset="0"/>
              </a:rPr>
              <a:t>Rhinoceros: Facts</a:t>
            </a:r>
          </a:p>
          <a:p>
            <a:pPr algn="ctr"/>
            <a:r>
              <a:rPr lang="en-US" sz="1400" b="1" dirty="0">
                <a:solidFill>
                  <a:srgbClr val="FFC000"/>
                </a:solidFill>
                <a:latin typeface="Times New Roman" panose="02020603050405020304" pitchFamily="18" charset="0"/>
                <a:cs typeface="Times New Roman" panose="02020603050405020304" pitchFamily="18" charset="0"/>
              </a:rPr>
              <a:t>                                                                                                   (…</a:t>
            </a:r>
            <a:r>
              <a:rPr lang="en-US" sz="1400" b="1" dirty="0" err="1">
                <a:solidFill>
                  <a:srgbClr val="FFC000"/>
                </a:solidFill>
                <a:latin typeface="Times New Roman" panose="02020603050405020304" pitchFamily="18" charset="0"/>
                <a:cs typeface="Times New Roman" panose="02020603050405020304" pitchFamily="18" charset="0"/>
              </a:rPr>
              <a:t>litcharts</a:t>
            </a:r>
            <a:r>
              <a:rPr lang="en-US" sz="1400" b="1" dirty="0">
                <a:solidFill>
                  <a:srgbClr val="FFC000"/>
                </a:solidFill>
                <a:latin typeface="Times New Roman" panose="02020603050405020304" pitchFamily="18" charset="0"/>
                <a:cs typeface="Times New Roman" panose="02020603050405020304" pitchFamily="18" charset="0"/>
              </a:rPr>
              <a:t>*)</a:t>
            </a:r>
            <a:endParaRPr lang="en-IN" sz="1400" dirty="0">
              <a:latin typeface="Times New Roman" panose="02020603050405020304" pitchFamily="18"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534BD937-1849-4224-97BB-30D939298C46}"/>
              </a:ext>
            </a:extLst>
          </p:cNvPr>
          <p:cNvSpPr/>
          <p:nvPr/>
        </p:nvSpPr>
        <p:spPr>
          <a:xfrm>
            <a:off x="1086678" y="1312837"/>
            <a:ext cx="10522225" cy="529999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5" name="Rectangle 14">
            <a:extLst>
              <a:ext uri="{FF2B5EF4-FFF2-40B4-BE49-F238E27FC236}">
                <a16:creationId xmlns:a16="http://schemas.microsoft.com/office/drawing/2014/main" id="{CA4B5862-6148-4F6A-A5FF-C6BEC7A34CBE}"/>
              </a:ext>
            </a:extLst>
          </p:cNvPr>
          <p:cNvSpPr/>
          <p:nvPr/>
        </p:nvSpPr>
        <p:spPr>
          <a:xfrm>
            <a:off x="1577008" y="1636644"/>
            <a:ext cx="9568070" cy="469789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BD4A98DA-9C98-4C0E-BF27-600FAA4A877B}"/>
              </a:ext>
            </a:extLst>
          </p:cNvPr>
          <p:cNvSpPr txBox="1"/>
          <p:nvPr/>
        </p:nvSpPr>
        <p:spPr>
          <a:xfrm>
            <a:off x="1802296" y="1559149"/>
            <a:ext cx="9024730" cy="4653646"/>
          </a:xfrm>
          <a:prstGeom prst="rect">
            <a:avLst/>
          </a:prstGeom>
          <a:noFill/>
        </p:spPr>
        <p:txBody>
          <a:bodyPr wrap="square">
            <a:spAutoFit/>
          </a:bodyPr>
          <a:lstStyle/>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Full Title</a:t>
            </a:r>
            <a:r>
              <a:rPr lang="en-IN" sz="2000" b="1" dirty="0">
                <a:solidFill>
                  <a:srgbClr val="002060"/>
                </a:solidFill>
                <a:latin typeface="Times New Roman" panose="02020603050405020304" pitchFamily="18" charset="0"/>
                <a:cs typeface="Times New Roman" panose="02020603050405020304" pitchFamily="18" charset="0"/>
              </a:rPr>
              <a:t> </a:t>
            </a:r>
            <a:r>
              <a:rPr lang="en-IN" sz="2000" b="1" dirty="0">
                <a:solidFill>
                  <a:srgbClr val="181919"/>
                </a:solidFill>
                <a:latin typeface="Times New Roman" panose="02020603050405020304" pitchFamily="18" charset="0"/>
                <a:cs typeface="Times New Roman" panose="02020603050405020304" pitchFamily="18" charset="0"/>
              </a:rPr>
              <a:t>- </a:t>
            </a:r>
            <a:r>
              <a:rPr lang="en-IN" sz="2000" b="0" dirty="0">
                <a:solidFill>
                  <a:srgbClr val="181919"/>
                </a:solidFill>
                <a:effectLst/>
                <a:latin typeface="Times New Roman" panose="02020603050405020304" pitchFamily="18" charset="0"/>
                <a:cs typeface="Times New Roman" panose="02020603050405020304" pitchFamily="18" charset="0"/>
              </a:rPr>
              <a:t>Rhinoceros</a:t>
            </a:r>
            <a:r>
              <a:rPr lang="en-IN" sz="2000" b="0" i="1" dirty="0">
                <a:solidFill>
                  <a:srgbClr val="181919"/>
                </a:solidFill>
                <a:effectLst/>
                <a:latin typeface="Times New Roman" panose="02020603050405020304" pitchFamily="18" charset="0"/>
                <a:cs typeface="Times New Roman" panose="02020603050405020304" pitchFamily="18" charset="0"/>
              </a:rPr>
              <a:t> (Originally published in French as Rhinoceros</a:t>
            </a:r>
            <a:r>
              <a:rPr lang="en-IN" sz="2000" b="0" i="0" dirty="0">
                <a:solidFill>
                  <a:srgbClr val="181919"/>
                </a:solidFill>
                <a:effectLst/>
                <a:latin typeface="Times New Roman" panose="02020603050405020304" pitchFamily="18" charset="0"/>
                <a:cs typeface="Times New Roman" panose="02020603050405020304" pitchFamily="18" charset="0"/>
              </a:rPr>
              <a:t>)</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Written</a:t>
            </a:r>
            <a:r>
              <a:rPr lang="en-IN" sz="2000" b="1" dirty="0">
                <a:solidFill>
                  <a:srgbClr val="002060"/>
                </a:solidFill>
                <a:latin typeface="Times New Roman" panose="02020603050405020304" pitchFamily="18" charset="0"/>
                <a:cs typeface="Times New Roman" panose="02020603050405020304" pitchFamily="18" charset="0"/>
              </a:rPr>
              <a:t> in the year </a:t>
            </a:r>
            <a:r>
              <a:rPr lang="en-IN" sz="2000" b="1" dirty="0">
                <a:solidFill>
                  <a:srgbClr val="181919"/>
                </a:solidFill>
                <a:latin typeface="Times New Roman" panose="02020603050405020304" pitchFamily="18" charset="0"/>
                <a:cs typeface="Times New Roman" panose="02020603050405020304" pitchFamily="18" charset="0"/>
              </a:rPr>
              <a:t>- </a:t>
            </a:r>
            <a:r>
              <a:rPr lang="en-IN" sz="2000" b="0" i="0" dirty="0">
                <a:solidFill>
                  <a:srgbClr val="181919"/>
                </a:solidFill>
                <a:effectLst/>
                <a:latin typeface="Times New Roman" panose="02020603050405020304" pitchFamily="18" charset="0"/>
                <a:cs typeface="Times New Roman" panose="02020603050405020304" pitchFamily="18" charset="0"/>
              </a:rPr>
              <a:t>1959</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Written in </a:t>
            </a:r>
            <a:r>
              <a:rPr lang="en-IN" sz="2000" b="1" i="0" dirty="0">
                <a:solidFill>
                  <a:srgbClr val="181919"/>
                </a:solidFill>
                <a:effectLst/>
                <a:latin typeface="Times New Roman" panose="02020603050405020304" pitchFamily="18" charset="0"/>
                <a:cs typeface="Times New Roman" panose="02020603050405020304" pitchFamily="18" charset="0"/>
              </a:rPr>
              <a:t>- </a:t>
            </a:r>
            <a:r>
              <a:rPr lang="en-IN" sz="2000" b="0" i="0" dirty="0">
                <a:solidFill>
                  <a:srgbClr val="181919"/>
                </a:solidFill>
                <a:effectLst/>
                <a:latin typeface="Times New Roman" panose="02020603050405020304" pitchFamily="18" charset="0"/>
                <a:cs typeface="Times New Roman" panose="02020603050405020304" pitchFamily="18" charset="0"/>
              </a:rPr>
              <a:t>Paris, France</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Publication</a:t>
            </a:r>
            <a:r>
              <a:rPr lang="en-IN" sz="2000" b="1" i="0" dirty="0">
                <a:solidFill>
                  <a:srgbClr val="181919"/>
                </a:solidFill>
                <a:effectLst/>
                <a:latin typeface="Times New Roman" panose="02020603050405020304" pitchFamily="18" charset="0"/>
                <a:cs typeface="Times New Roman" panose="02020603050405020304" pitchFamily="18" charset="0"/>
              </a:rPr>
              <a:t> - </a:t>
            </a:r>
            <a:r>
              <a:rPr lang="en-IN" sz="2000" b="0" i="0" dirty="0">
                <a:solidFill>
                  <a:srgbClr val="181919"/>
                </a:solidFill>
                <a:effectLst/>
                <a:latin typeface="Times New Roman" panose="02020603050405020304" pitchFamily="18" charset="0"/>
                <a:cs typeface="Times New Roman" panose="02020603050405020304" pitchFamily="18" charset="0"/>
              </a:rPr>
              <a:t>Published and first performed in 1960</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Literary Period</a:t>
            </a:r>
            <a:r>
              <a:rPr lang="en-IN" sz="2000" b="1" dirty="0">
                <a:solidFill>
                  <a:srgbClr val="002060"/>
                </a:solidFill>
                <a:latin typeface="Times New Roman" panose="02020603050405020304" pitchFamily="18" charset="0"/>
                <a:cs typeface="Times New Roman" panose="02020603050405020304" pitchFamily="18" charset="0"/>
              </a:rPr>
              <a:t> </a:t>
            </a:r>
            <a:r>
              <a:rPr lang="en-IN" sz="2000" b="1" dirty="0">
                <a:solidFill>
                  <a:srgbClr val="181919"/>
                </a:solidFill>
                <a:latin typeface="Times New Roman" panose="02020603050405020304" pitchFamily="18" charset="0"/>
                <a:cs typeface="Times New Roman" panose="02020603050405020304" pitchFamily="18" charset="0"/>
              </a:rPr>
              <a:t>- </a:t>
            </a:r>
            <a:r>
              <a:rPr lang="en-IN" sz="2000" b="0" i="0" dirty="0">
                <a:solidFill>
                  <a:srgbClr val="181919"/>
                </a:solidFill>
                <a:effectLst/>
                <a:latin typeface="Times New Roman" panose="02020603050405020304" pitchFamily="18" charset="0"/>
                <a:cs typeface="Times New Roman" panose="02020603050405020304" pitchFamily="18" charset="0"/>
              </a:rPr>
              <a:t>Avant-Garde, Theatre of the Absurd</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Genre</a:t>
            </a:r>
            <a:r>
              <a:rPr lang="en-IN" sz="2000" b="1" dirty="0">
                <a:solidFill>
                  <a:srgbClr val="181919"/>
                </a:solidFill>
                <a:latin typeface="Times New Roman" panose="02020603050405020304" pitchFamily="18" charset="0"/>
                <a:cs typeface="Times New Roman" panose="02020603050405020304" pitchFamily="18" charset="0"/>
              </a:rPr>
              <a:t> - </a:t>
            </a:r>
            <a:r>
              <a:rPr lang="en-IN" sz="2000" b="0" i="0" dirty="0">
                <a:solidFill>
                  <a:srgbClr val="181919"/>
                </a:solidFill>
                <a:effectLst/>
                <a:latin typeface="Times New Roman" panose="02020603050405020304" pitchFamily="18" charset="0"/>
                <a:cs typeface="Times New Roman" panose="02020603050405020304" pitchFamily="18" charset="0"/>
              </a:rPr>
              <a:t>Dramatic Stage Play</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Setting</a:t>
            </a:r>
            <a:r>
              <a:rPr lang="en-IN" sz="2000" b="1" dirty="0">
                <a:solidFill>
                  <a:srgbClr val="181919"/>
                </a:solidFill>
                <a:latin typeface="Times New Roman" panose="02020603050405020304" pitchFamily="18" charset="0"/>
                <a:cs typeface="Times New Roman" panose="02020603050405020304" pitchFamily="18" charset="0"/>
              </a:rPr>
              <a:t> - </a:t>
            </a:r>
            <a:r>
              <a:rPr lang="en-IN" sz="2000" b="0" i="0" dirty="0">
                <a:solidFill>
                  <a:srgbClr val="181919"/>
                </a:solidFill>
                <a:effectLst/>
                <a:latin typeface="Times New Roman" panose="02020603050405020304" pitchFamily="18" charset="0"/>
                <a:cs typeface="Times New Roman" panose="02020603050405020304" pitchFamily="18" charset="0"/>
              </a:rPr>
              <a:t>A provincial town in France, 1960</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Climax</a:t>
            </a:r>
            <a:r>
              <a:rPr lang="en-IN" sz="2000" b="1" dirty="0">
                <a:solidFill>
                  <a:srgbClr val="181919"/>
                </a:solidFill>
                <a:latin typeface="Times New Roman" panose="02020603050405020304" pitchFamily="18" charset="0"/>
                <a:cs typeface="Times New Roman" panose="02020603050405020304" pitchFamily="18" charset="0"/>
              </a:rPr>
              <a:t> - </a:t>
            </a:r>
            <a:r>
              <a:rPr lang="en-IN" sz="2000" b="0" i="0" dirty="0">
                <a:solidFill>
                  <a:srgbClr val="181919"/>
                </a:solidFill>
                <a:effectLst/>
                <a:latin typeface="Times New Roman" panose="02020603050405020304" pitchFamily="18" charset="0"/>
                <a:cs typeface="Times New Roman" panose="02020603050405020304" pitchFamily="18" charset="0"/>
              </a:rPr>
              <a:t>Berenger realizes he’s the final human—everyone else has transformed into  	  rhinoceroses—and declares that he’s not going to give in.</a:t>
            </a:r>
          </a:p>
          <a:p>
            <a:pPr algn="l">
              <a:lnSpc>
                <a:spcPct val="150000"/>
              </a:lnSpc>
            </a:pPr>
            <a:r>
              <a:rPr lang="en-IN" sz="2000" b="1" i="0" dirty="0">
                <a:solidFill>
                  <a:srgbClr val="002060"/>
                </a:solidFill>
                <a:effectLst/>
                <a:latin typeface="Times New Roman" panose="02020603050405020304" pitchFamily="18" charset="0"/>
                <a:cs typeface="Times New Roman" panose="02020603050405020304" pitchFamily="18" charset="0"/>
              </a:rPr>
              <a:t>Antagonist</a:t>
            </a:r>
            <a:r>
              <a:rPr lang="en-IN" sz="2000" b="1" dirty="0">
                <a:solidFill>
                  <a:srgbClr val="181919"/>
                </a:solidFill>
                <a:latin typeface="Times New Roman" panose="02020603050405020304" pitchFamily="18" charset="0"/>
                <a:cs typeface="Times New Roman" panose="02020603050405020304" pitchFamily="18" charset="0"/>
              </a:rPr>
              <a:t> - </a:t>
            </a:r>
            <a:r>
              <a:rPr lang="en-IN" sz="2000" b="0" i="0" dirty="0">
                <a:solidFill>
                  <a:srgbClr val="181919"/>
                </a:solidFill>
                <a:effectLst/>
                <a:latin typeface="Times New Roman" panose="02020603050405020304" pitchFamily="18" charset="0"/>
                <a:cs typeface="Times New Roman" panose="02020603050405020304" pitchFamily="18" charset="0"/>
              </a:rPr>
              <a:t>Conformity and fascism, as represented by the rhinoceroses </a:t>
            </a:r>
          </a:p>
        </p:txBody>
      </p:sp>
    </p:spTree>
    <p:extLst>
      <p:ext uri="{BB962C8B-B14F-4D97-AF65-F5344CB8AC3E}">
        <p14:creationId xmlns:p14="http://schemas.microsoft.com/office/powerpoint/2010/main" val="2822944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66EB0CA-0BBF-40D7-AA85-58D7E4D2262B}"/>
              </a:ext>
            </a:extLst>
          </p:cNvPr>
          <p:cNvSpPr/>
          <p:nvPr/>
        </p:nvSpPr>
        <p:spPr>
          <a:xfrm>
            <a:off x="1" y="1881808"/>
            <a:ext cx="437322" cy="4976191"/>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a:extLst>
              <a:ext uri="{FF2B5EF4-FFF2-40B4-BE49-F238E27FC236}">
                <a16:creationId xmlns:a16="http://schemas.microsoft.com/office/drawing/2014/main" id="{41530512-58A2-469A-8FC1-746D74D264C0}"/>
              </a:ext>
            </a:extLst>
          </p:cNvPr>
          <p:cNvSpPr/>
          <p:nvPr/>
        </p:nvSpPr>
        <p:spPr>
          <a:xfrm>
            <a:off x="463827" y="3034745"/>
            <a:ext cx="145773" cy="3432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Rectangle 22">
            <a:extLst>
              <a:ext uri="{FF2B5EF4-FFF2-40B4-BE49-F238E27FC236}">
                <a16:creationId xmlns:a16="http://schemas.microsoft.com/office/drawing/2014/main" id="{4DF3C10C-9314-4FDF-8059-6E69DF8FCC47}"/>
              </a:ext>
            </a:extLst>
          </p:cNvPr>
          <p:cNvSpPr/>
          <p:nvPr/>
        </p:nvSpPr>
        <p:spPr>
          <a:xfrm>
            <a:off x="119268" y="4426225"/>
            <a:ext cx="437322" cy="7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Rectangle 24">
            <a:extLst>
              <a:ext uri="{FF2B5EF4-FFF2-40B4-BE49-F238E27FC236}">
                <a16:creationId xmlns:a16="http://schemas.microsoft.com/office/drawing/2014/main" id="{8519DB6D-8BCA-4389-98CE-82EE7F79A459}"/>
              </a:ext>
            </a:extLst>
          </p:cNvPr>
          <p:cNvSpPr/>
          <p:nvPr/>
        </p:nvSpPr>
        <p:spPr>
          <a:xfrm>
            <a:off x="8415130" y="6777616"/>
            <a:ext cx="3776869" cy="803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1">
            <a:extLst>
              <a:ext uri="{FF2B5EF4-FFF2-40B4-BE49-F238E27FC236}">
                <a16:creationId xmlns:a16="http://schemas.microsoft.com/office/drawing/2014/main" id="{D5E7A7A0-6E17-4E53-91B0-24C117B8FDBC}"/>
              </a:ext>
            </a:extLst>
          </p:cNvPr>
          <p:cNvSpPr>
            <a:spLocks noChangeArrowheads="1"/>
          </p:cNvSpPr>
          <p:nvPr/>
        </p:nvSpPr>
        <p:spPr bwMode="auto">
          <a:xfrm>
            <a:off x="675856" y="1170925"/>
            <a:ext cx="11237847" cy="5324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lang="en-IN" sz="2000" b="0" i="1" dirty="0">
                <a:solidFill>
                  <a:schemeClr val="accent3">
                    <a:lumMod val="40000"/>
                    <a:lumOff val="60000"/>
                  </a:schemeClr>
                </a:solidFill>
                <a:effectLst/>
                <a:latin typeface="Times New Roman" panose="02020603050405020304" pitchFamily="18" charset="0"/>
                <a:cs typeface="Times New Roman" panose="02020603050405020304" pitchFamily="18" charset="0"/>
              </a:rPr>
              <a:t>Rhinoceros</a:t>
            </a:r>
            <a:r>
              <a:rPr lang="en-IN" sz="2000" b="0" i="0" dirty="0">
                <a:solidFill>
                  <a:schemeClr val="accent3">
                    <a:lumMod val="40000"/>
                    <a:lumOff val="60000"/>
                  </a:schemeClr>
                </a:solidFill>
                <a:effectLst/>
                <a:latin typeface="Times New Roman" panose="02020603050405020304" pitchFamily="18" charset="0"/>
                <a:cs typeface="Times New Roman" panose="02020603050405020304" pitchFamily="18" charset="0"/>
              </a:rPr>
              <a:t> is a captivating, critically acclaimed commentary on what is absurd about human nature. Like the abstract artists of the early 20th century, Ionesco abstracts reality to comedic and terrifying effect. His </a:t>
            </a:r>
            <a:r>
              <a:rPr lang="en-IN" sz="2000" b="0" i="0" dirty="0">
                <a:solidFill>
                  <a:srgbClr val="002060"/>
                </a:solidFill>
                <a:effectLst/>
                <a:latin typeface="Times New Roman" panose="02020603050405020304" pitchFamily="18" charset="0"/>
                <a:cs typeface="Times New Roman" panose="02020603050405020304" pitchFamily="18" charset="0"/>
              </a:rPr>
              <a:t>unusual language, stylized structure, and grand symbolism define the writer's place as the premiere playwright in what is known as the Theatre of the Absurd.</a:t>
            </a:r>
          </a:p>
          <a:p>
            <a:pPr marL="0" marR="0" lvl="0" indent="0" algn="just" defTabSz="914400" rtl="0" eaLnBrk="0" fontAlgn="base" latinLnBrk="0" hangingPunct="0">
              <a:lnSpc>
                <a:spcPct val="100000"/>
              </a:lnSpc>
              <a:spcBef>
                <a:spcPct val="0"/>
              </a:spcBef>
              <a:spcAft>
                <a:spcPct val="0"/>
              </a:spcAft>
              <a:buClrTx/>
              <a:buSzTx/>
              <a:buFontTx/>
              <a:buNone/>
              <a:tabLst/>
            </a:pPr>
            <a:endParaRPr lang="en-IN" sz="2000" dirty="0">
              <a:solidFill>
                <a:srgbClr val="002060"/>
              </a:solidFill>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IN" sz="2000" b="0" i="0" dirty="0">
                <a:solidFill>
                  <a:srgbClr val="002060"/>
                </a:solidFill>
                <a:effectLst/>
                <a:latin typeface="Times New Roman" panose="02020603050405020304" pitchFamily="18" charset="0"/>
                <a:cs typeface="Times New Roman" panose="02020603050405020304" pitchFamily="18" charset="0"/>
              </a:rPr>
              <a:t>Like most works of The Theatre of the Absurd, </a:t>
            </a:r>
            <a:r>
              <a:rPr lang="en-IN" sz="2000" b="0" i="1" dirty="0">
                <a:solidFill>
                  <a:srgbClr val="002060"/>
                </a:solidFill>
                <a:effectLst/>
                <a:latin typeface="Times New Roman" panose="02020603050405020304" pitchFamily="18" charset="0"/>
                <a:cs typeface="Times New Roman" panose="02020603050405020304" pitchFamily="18" charset="0"/>
              </a:rPr>
              <a:t>Rhinoceros</a:t>
            </a:r>
            <a:r>
              <a:rPr lang="en-IN" sz="2000" b="0" i="0" dirty="0">
                <a:solidFill>
                  <a:srgbClr val="002060"/>
                </a:solidFill>
                <a:effectLst/>
                <a:latin typeface="Times New Roman" panose="02020603050405020304" pitchFamily="18" charset="0"/>
                <a:cs typeface="Times New Roman" panose="02020603050405020304" pitchFamily="18" charset="0"/>
              </a:rPr>
              <a:t> explores issues of chaos while it manages to arrive at a clear message about that chaos. It is critical to note that despite the wild themes and happenings in the play, a structure does exist and a plot does move forward. The Theatre of the Absurd was not simply anarchic; it relied on at least some devices in order to reach audiences and make points. In challenging the point of life and the rational nature of humans, Ionesco challenges us to understand ourselves and our actions.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IN" altLang="en-US" sz="2000" u="none" strike="noStrike" cap="none" normalizeH="0" baseline="0" dirty="0">
              <a:ln>
                <a:noFill/>
              </a:ln>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One of Eugene Ionesco’s first full-length plays, Rhinoceros shows the dramatist's uneasiness about the spread of barbaric extremist propensities in the public eye. Enlivened by Ionesco's own encounters with extremism during World War II, this absurdist show delineates the battle of one man to keep up his character and trustworthiness alone in reality as we know it where all others have capitulated to the "magnificence" of animal power and viciousness.</a:t>
            </a:r>
            <a:r>
              <a:rPr kumimoji="0" lang="en-US" altLang="en-US" sz="1400" b="0" i="0" u="none" strike="noStrike" cap="none" normalizeH="0" baseline="0" dirty="0">
                <a:ln>
                  <a:noFill/>
                </a:ln>
                <a:solidFill>
                  <a:srgbClr val="444444"/>
                </a:solidFill>
                <a:effectLst/>
                <a:latin typeface="PT Sans"/>
                <a:ea typeface="Times New Roman" panose="02020603050405020304" pitchFamily="18"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TextBox 27">
            <a:extLst>
              <a:ext uri="{FF2B5EF4-FFF2-40B4-BE49-F238E27FC236}">
                <a16:creationId xmlns:a16="http://schemas.microsoft.com/office/drawing/2014/main" id="{34B50E25-D008-4013-8B7B-9214F1AFCA5C}"/>
              </a:ext>
            </a:extLst>
          </p:cNvPr>
          <p:cNvSpPr txBox="1"/>
          <p:nvPr/>
        </p:nvSpPr>
        <p:spPr>
          <a:xfrm>
            <a:off x="1908313" y="159892"/>
            <a:ext cx="8110330" cy="923330"/>
          </a:xfrm>
          <a:prstGeom prst="rect">
            <a:avLst/>
          </a:prstGeom>
          <a:noFill/>
        </p:spPr>
        <p:txBody>
          <a:bodyPr wrap="square">
            <a:spAutoFit/>
          </a:bodyPr>
          <a:lstStyle/>
          <a:p>
            <a:pPr algn="ctr"/>
            <a:r>
              <a:rPr lang="en-US" sz="5400" b="1" dirty="0">
                <a:solidFill>
                  <a:srgbClr val="FFC000"/>
                </a:solidFill>
                <a:latin typeface="Times New Roman" panose="02020603050405020304" pitchFamily="18" charset="0"/>
                <a:cs typeface="Times New Roman" panose="02020603050405020304" pitchFamily="18" charset="0"/>
              </a:rPr>
              <a:t>Rhinoceros: Introduction</a:t>
            </a:r>
            <a:endParaRPr lang="en-IN" sz="5400" dirty="0"/>
          </a:p>
        </p:txBody>
      </p:sp>
    </p:spTree>
    <p:extLst>
      <p:ext uri="{BB962C8B-B14F-4D97-AF65-F5344CB8AC3E}">
        <p14:creationId xmlns:p14="http://schemas.microsoft.com/office/powerpoint/2010/main" val="2726873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F86CFEC-FC31-4D2B-AAC9-7F1683A255D8}"/>
              </a:ext>
            </a:extLst>
          </p:cNvPr>
          <p:cNvSpPr/>
          <p:nvPr/>
        </p:nvSpPr>
        <p:spPr>
          <a:xfrm>
            <a:off x="1" y="1881808"/>
            <a:ext cx="437322" cy="4976191"/>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Rectangle 25">
            <a:extLst>
              <a:ext uri="{FF2B5EF4-FFF2-40B4-BE49-F238E27FC236}">
                <a16:creationId xmlns:a16="http://schemas.microsoft.com/office/drawing/2014/main" id="{D5B2598C-C945-4805-B0EF-C371496F38C4}"/>
              </a:ext>
            </a:extLst>
          </p:cNvPr>
          <p:cNvSpPr/>
          <p:nvPr/>
        </p:nvSpPr>
        <p:spPr>
          <a:xfrm>
            <a:off x="463827" y="3034745"/>
            <a:ext cx="145773" cy="34323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8" name="Rectangle 27">
            <a:extLst>
              <a:ext uri="{FF2B5EF4-FFF2-40B4-BE49-F238E27FC236}">
                <a16:creationId xmlns:a16="http://schemas.microsoft.com/office/drawing/2014/main" id="{0302D3EC-9BC8-46A3-A9CF-37628EAF0EB3}"/>
              </a:ext>
            </a:extLst>
          </p:cNvPr>
          <p:cNvSpPr/>
          <p:nvPr/>
        </p:nvSpPr>
        <p:spPr>
          <a:xfrm>
            <a:off x="119268" y="4426225"/>
            <a:ext cx="437322" cy="795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Rectangle 29">
            <a:extLst>
              <a:ext uri="{FF2B5EF4-FFF2-40B4-BE49-F238E27FC236}">
                <a16:creationId xmlns:a16="http://schemas.microsoft.com/office/drawing/2014/main" id="{53161F64-8B60-49BA-A4D8-70B3204FED21}"/>
              </a:ext>
            </a:extLst>
          </p:cNvPr>
          <p:cNvSpPr/>
          <p:nvPr/>
        </p:nvSpPr>
        <p:spPr>
          <a:xfrm>
            <a:off x="8415130" y="6777616"/>
            <a:ext cx="3776869" cy="80383"/>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TextBox 33">
            <a:extLst>
              <a:ext uri="{FF2B5EF4-FFF2-40B4-BE49-F238E27FC236}">
                <a16:creationId xmlns:a16="http://schemas.microsoft.com/office/drawing/2014/main" id="{DCD3C5D5-A60E-479D-8226-7FD5B2529C91}"/>
              </a:ext>
            </a:extLst>
          </p:cNvPr>
          <p:cNvSpPr txBox="1"/>
          <p:nvPr/>
        </p:nvSpPr>
        <p:spPr>
          <a:xfrm>
            <a:off x="781878" y="1250462"/>
            <a:ext cx="11078818" cy="5109860"/>
          </a:xfrm>
          <a:prstGeom prst="rect">
            <a:avLst/>
          </a:prstGeom>
          <a:noFill/>
        </p:spPr>
        <p:txBody>
          <a:bodyPr wrap="square">
            <a:spAutoFit/>
          </a:bodyPr>
          <a:lstStyle/>
          <a:p>
            <a:pPr algn="just">
              <a:lnSpc>
                <a:spcPct val="150000"/>
              </a:lnSpc>
            </a:pPr>
            <a:r>
              <a:rPr lang="en-IN" sz="2200" b="0" i="1" dirty="0">
                <a:solidFill>
                  <a:schemeClr val="accent3">
                    <a:lumMod val="60000"/>
                    <a:lumOff val="40000"/>
                  </a:schemeClr>
                </a:solidFill>
                <a:effectLst/>
                <a:latin typeface="Times New Roman" panose="02020603050405020304" pitchFamily="18" charset="0"/>
                <a:cs typeface="Times New Roman" panose="02020603050405020304" pitchFamily="18" charset="0"/>
              </a:rPr>
              <a:t>Rhinoceros</a:t>
            </a:r>
            <a:r>
              <a:rPr lang="en-IN" sz="2200" b="0" i="0" dirty="0">
                <a:solidFill>
                  <a:schemeClr val="accent3">
                    <a:lumMod val="60000"/>
                    <a:lumOff val="40000"/>
                  </a:schemeClr>
                </a:solidFill>
                <a:effectLst/>
                <a:latin typeface="Times New Roman" panose="02020603050405020304" pitchFamily="18" charset="0"/>
                <a:cs typeface="Times New Roman" panose="02020603050405020304" pitchFamily="18" charset="0"/>
              </a:rPr>
              <a:t> imagines fascism as a disease that turns humans into unintelligent, violent creatures--</a:t>
            </a:r>
            <a:r>
              <a:rPr lang="en-IN" sz="2200" b="0" i="0" dirty="0">
                <a:solidFill>
                  <a:srgbClr val="002060"/>
                </a:solidFill>
                <a:effectLst/>
                <a:latin typeface="Times New Roman" panose="02020603050405020304" pitchFamily="18" charset="0"/>
                <a:cs typeface="Times New Roman" panose="02020603050405020304" pitchFamily="18" charset="0"/>
              </a:rPr>
              <a:t>rhinoceroses. More than any of his other plays, in </a:t>
            </a:r>
            <a:r>
              <a:rPr lang="en-IN" sz="2200" b="0" i="1" dirty="0">
                <a:solidFill>
                  <a:srgbClr val="002060"/>
                </a:solidFill>
                <a:effectLst/>
                <a:latin typeface="Times New Roman" panose="02020603050405020304" pitchFamily="18" charset="0"/>
                <a:cs typeface="Times New Roman" panose="02020603050405020304" pitchFamily="18" charset="0"/>
              </a:rPr>
              <a:t>Rhinoceros</a:t>
            </a:r>
            <a:r>
              <a:rPr lang="en-IN" sz="2200" b="0" i="0" dirty="0">
                <a:solidFill>
                  <a:srgbClr val="002060"/>
                </a:solidFill>
                <a:effectLst/>
                <a:latin typeface="Times New Roman" panose="02020603050405020304" pitchFamily="18" charset="0"/>
                <a:cs typeface="Times New Roman" panose="02020603050405020304" pitchFamily="18" charset="0"/>
              </a:rPr>
              <a:t> Ionesco uses a specific symbol in a central, clear, and compelling way. Beyond this symbol of the effects of fascism, critics have understood the play as part of the post-World War II body of literature that questions the motivations not only of war but of life itself.</a:t>
            </a:r>
          </a:p>
          <a:p>
            <a:pPr algn="just">
              <a:lnSpc>
                <a:spcPct val="150000"/>
              </a:lnSpc>
            </a:pPr>
            <a:r>
              <a:rPr lang="en-IN" sz="2200" b="0" i="0" dirty="0">
                <a:solidFill>
                  <a:srgbClr val="002060"/>
                </a:solidFill>
                <a:effectLst/>
                <a:latin typeface="Times New Roman" panose="02020603050405020304" pitchFamily="18" charset="0"/>
                <a:cs typeface="Times New Roman" panose="02020603050405020304" pitchFamily="18" charset="0"/>
              </a:rPr>
              <a:t>In other ways, </a:t>
            </a:r>
            <a:r>
              <a:rPr lang="en-IN" sz="2200" b="0" i="1" dirty="0">
                <a:solidFill>
                  <a:srgbClr val="002060"/>
                </a:solidFill>
                <a:effectLst/>
                <a:latin typeface="Times New Roman" panose="02020603050405020304" pitchFamily="18" charset="0"/>
                <a:cs typeface="Times New Roman" panose="02020603050405020304" pitchFamily="18" charset="0"/>
              </a:rPr>
              <a:t>Rhinoceros</a:t>
            </a:r>
            <a:r>
              <a:rPr lang="en-IN" sz="2200" b="0" i="0" dirty="0">
                <a:solidFill>
                  <a:srgbClr val="002060"/>
                </a:solidFill>
                <a:effectLst/>
                <a:latin typeface="Times New Roman" panose="02020603050405020304" pitchFamily="18" charset="0"/>
                <a:cs typeface="Times New Roman" panose="02020603050405020304" pitchFamily="18" charset="0"/>
              </a:rPr>
              <a:t> typifies Ionesco’s work and, more generally, the Theatre of the Absurd. Its imaginative scope is both broad and wild: people grow horns, sprout fur, and become rhinoceroses. Its plot is not traditional but theoretical, featuring philosophical conversations and questions throughout. It further combines whimsical humour with unsettling tragedy to question human nature at the most fundamental level.</a:t>
            </a:r>
            <a:endParaRPr lang="en-IN" sz="2200" dirty="0">
              <a:solidFill>
                <a:srgbClr val="002060"/>
              </a:solidFill>
              <a:latin typeface="Times New Roman" panose="02020603050405020304" pitchFamily="18" charset="0"/>
              <a:cs typeface="Times New Roman" panose="02020603050405020304" pitchFamily="18" charset="0"/>
            </a:endParaRPr>
          </a:p>
        </p:txBody>
      </p:sp>
      <p:sp>
        <p:nvSpPr>
          <p:cNvPr id="36" name="Rectangle 35">
            <a:extLst>
              <a:ext uri="{FF2B5EF4-FFF2-40B4-BE49-F238E27FC236}">
                <a16:creationId xmlns:a16="http://schemas.microsoft.com/office/drawing/2014/main" id="{ED334721-7F82-487B-9EE3-6F0E3BC46C92}"/>
              </a:ext>
            </a:extLst>
          </p:cNvPr>
          <p:cNvSpPr/>
          <p:nvPr/>
        </p:nvSpPr>
        <p:spPr>
          <a:xfrm>
            <a:off x="556592" y="848139"/>
            <a:ext cx="583095" cy="9276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8" name="Arrow: Curved Down 37">
            <a:extLst>
              <a:ext uri="{FF2B5EF4-FFF2-40B4-BE49-F238E27FC236}">
                <a16:creationId xmlns:a16="http://schemas.microsoft.com/office/drawing/2014/main" id="{F3B38146-329A-47C9-829C-EC3A5334FD45}"/>
              </a:ext>
            </a:extLst>
          </p:cNvPr>
          <p:cNvSpPr/>
          <p:nvPr/>
        </p:nvSpPr>
        <p:spPr>
          <a:xfrm>
            <a:off x="159024" y="775244"/>
            <a:ext cx="781880" cy="298174"/>
          </a:xfrm>
          <a:prstGeom prst="curvedDownArrow">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0" name="Star: 4 Points 39">
            <a:extLst>
              <a:ext uri="{FF2B5EF4-FFF2-40B4-BE49-F238E27FC236}">
                <a16:creationId xmlns:a16="http://schemas.microsoft.com/office/drawing/2014/main" id="{C3BD22D9-1238-4136-9A5C-A32A14E33D72}"/>
              </a:ext>
            </a:extLst>
          </p:cNvPr>
          <p:cNvSpPr/>
          <p:nvPr/>
        </p:nvSpPr>
        <p:spPr>
          <a:xfrm>
            <a:off x="7752522" y="6282395"/>
            <a:ext cx="437322" cy="224419"/>
          </a:xfrm>
          <a:prstGeom prst="star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42" name="Star: 4 Points 41">
            <a:extLst>
              <a:ext uri="{FF2B5EF4-FFF2-40B4-BE49-F238E27FC236}">
                <a16:creationId xmlns:a16="http://schemas.microsoft.com/office/drawing/2014/main" id="{F19E1DCE-7173-43FE-94D9-8BBEE0EE91F3}"/>
              </a:ext>
            </a:extLst>
          </p:cNvPr>
          <p:cNvSpPr/>
          <p:nvPr/>
        </p:nvSpPr>
        <p:spPr>
          <a:xfrm>
            <a:off x="8501271" y="6275771"/>
            <a:ext cx="437322" cy="224419"/>
          </a:xfrm>
          <a:prstGeom prst="star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44" name="Star: 4 Points 43">
            <a:extLst>
              <a:ext uri="{FF2B5EF4-FFF2-40B4-BE49-F238E27FC236}">
                <a16:creationId xmlns:a16="http://schemas.microsoft.com/office/drawing/2014/main" id="{B44AA01C-ACE6-4C13-BA3C-D26CECBCE748}"/>
              </a:ext>
            </a:extLst>
          </p:cNvPr>
          <p:cNvSpPr/>
          <p:nvPr/>
        </p:nvSpPr>
        <p:spPr>
          <a:xfrm>
            <a:off x="9243391" y="6289023"/>
            <a:ext cx="437322" cy="224419"/>
          </a:xfrm>
          <a:prstGeom prst="star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b="1" dirty="0"/>
          </a:p>
        </p:txBody>
      </p:sp>
      <p:sp>
        <p:nvSpPr>
          <p:cNvPr id="45" name="Rectangle: Rounded Corners 44">
            <a:extLst>
              <a:ext uri="{FF2B5EF4-FFF2-40B4-BE49-F238E27FC236}">
                <a16:creationId xmlns:a16="http://schemas.microsoft.com/office/drawing/2014/main" id="{27E9C6DF-B87A-4819-B58C-F129E90BFC8D}"/>
              </a:ext>
            </a:extLst>
          </p:cNvPr>
          <p:cNvSpPr/>
          <p:nvPr/>
        </p:nvSpPr>
        <p:spPr>
          <a:xfrm>
            <a:off x="10124661" y="5976730"/>
            <a:ext cx="1908313" cy="66101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Rounded Corners 45">
            <a:extLst>
              <a:ext uri="{FF2B5EF4-FFF2-40B4-BE49-F238E27FC236}">
                <a16:creationId xmlns:a16="http://schemas.microsoft.com/office/drawing/2014/main" id="{A9CF6EE6-7BA4-46AD-9C3D-A3C0A2A6C612}"/>
              </a:ext>
            </a:extLst>
          </p:cNvPr>
          <p:cNvSpPr/>
          <p:nvPr/>
        </p:nvSpPr>
        <p:spPr>
          <a:xfrm>
            <a:off x="10296938" y="6083616"/>
            <a:ext cx="1563757" cy="4802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..the End.</a:t>
            </a:r>
            <a:endParaRPr lang="en-IN" dirty="0">
              <a:solidFill>
                <a:srgbClr val="FF0000"/>
              </a:solidFill>
            </a:endParaRPr>
          </a:p>
        </p:txBody>
      </p:sp>
      <p:sp>
        <p:nvSpPr>
          <p:cNvPr id="48" name="Rectangle: Rounded Corners 47">
            <a:extLst>
              <a:ext uri="{FF2B5EF4-FFF2-40B4-BE49-F238E27FC236}">
                <a16:creationId xmlns:a16="http://schemas.microsoft.com/office/drawing/2014/main" id="{9D8451DC-7596-4EC6-9AAC-02086556E0DC}"/>
              </a:ext>
            </a:extLst>
          </p:cNvPr>
          <p:cNvSpPr/>
          <p:nvPr/>
        </p:nvSpPr>
        <p:spPr>
          <a:xfrm>
            <a:off x="10787270" y="378549"/>
            <a:ext cx="974034" cy="4802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B050"/>
                </a:solidFill>
              </a:rPr>
              <a:t>..Conti.</a:t>
            </a:r>
            <a:endParaRPr lang="en-IN" dirty="0">
              <a:solidFill>
                <a:srgbClr val="00B050"/>
              </a:solidFill>
            </a:endParaRPr>
          </a:p>
        </p:txBody>
      </p:sp>
    </p:spTree>
    <p:extLst>
      <p:ext uri="{BB962C8B-B14F-4D97-AF65-F5344CB8AC3E}">
        <p14:creationId xmlns:p14="http://schemas.microsoft.com/office/powerpoint/2010/main" val="92908589"/>
      </p:ext>
    </p:extLst>
  </p:cSld>
  <p:clrMapOvr>
    <a:masterClrMapping/>
  </p:clrMapOvr>
</p:sld>
</file>

<file path=ppt/theme/theme1.xml><?xml version="1.0" encoding="utf-8"?>
<a:theme xmlns:a="http://schemas.openxmlformats.org/drawingml/2006/main" name="Amaze Theme">
  <a:themeElements>
    <a:clrScheme name="Amaze">
      <a:dk1>
        <a:sysClr val="windowText" lastClr="000000"/>
      </a:dk1>
      <a:lt1>
        <a:sysClr val="window" lastClr="FFFFFF"/>
      </a:lt1>
      <a:dk2>
        <a:srgbClr val="455F51"/>
      </a:dk2>
      <a:lt2>
        <a:srgbClr val="E3DED1"/>
      </a:lt2>
      <a:accent1>
        <a:srgbClr val="107C10"/>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6411256.potx" id="{98B5B306-FFD1-4FBB-801B-9213364F33A8}" vid="{78ABC6E9-7907-4F03-B4EB-AC0B7FBE305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6e0ed944f324437a1628d920c25a1c7c">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edbd56de57fb331bd1e5e8af7e1d85f1"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Props1.xml><?xml version="1.0" encoding="utf-8"?>
<ds:datastoreItem xmlns:ds="http://schemas.openxmlformats.org/officeDocument/2006/customXml" ds:itemID="{47449C20-468D-43AC-BAA9-5AF10C1B7F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D1E4E54-D823-4696-BBE2-5A8AE79AD477}">
  <ds:schemaRefs>
    <ds:schemaRef ds:uri="http://schemas.microsoft.com/sharepoint/v3/contenttype/forms"/>
  </ds:schemaRefs>
</ds:datastoreItem>
</file>

<file path=customXml/itemProps3.xml><?xml version="1.0" encoding="utf-8"?>
<ds:datastoreItem xmlns:ds="http://schemas.openxmlformats.org/officeDocument/2006/customXml" ds:itemID="{6E89E9E9-CE08-455B-9B22-675497F5CD59}">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Want to amaze your students </Template>
  <TotalTime>173</TotalTime>
  <Words>1293</Words>
  <Application>Microsoft Office PowerPoint</Application>
  <PresentationFormat>Widescreen</PresentationFormat>
  <Paragraphs>45</Paragraphs>
  <Slides>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7</vt:i4>
      </vt:variant>
    </vt:vector>
  </HeadingPairs>
  <TitlesOfParts>
    <vt:vector size="17" baseType="lpstr">
      <vt:lpstr>Agency FB</vt:lpstr>
      <vt:lpstr>Algerian</vt:lpstr>
      <vt:lpstr>arial</vt:lpstr>
      <vt:lpstr>arial</vt:lpstr>
      <vt:lpstr>PT Sans</vt:lpstr>
      <vt:lpstr>Segoe UI</vt:lpstr>
      <vt:lpstr>Segoe UI Light</vt:lpstr>
      <vt:lpstr>Times New Roman</vt:lpstr>
      <vt:lpstr>Wingdings</vt:lpstr>
      <vt:lpstr>Amaze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Morning Becomes Electra</dc:title>
  <dc:creator>Naushad Alam</dc:creator>
  <cp:lastModifiedBy>Naushad Alam</cp:lastModifiedBy>
  <cp:revision>22</cp:revision>
  <dcterms:created xsi:type="dcterms:W3CDTF">2020-08-29T07:55:23Z</dcterms:created>
  <dcterms:modified xsi:type="dcterms:W3CDTF">2020-09-01T08:13:41Z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